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Body Parts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2514600"/>
            <a:ext cx="2209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body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arm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hand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5486400"/>
            <a:ext cx="2209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leg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body part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066800"/>
            <a:ext cx="1206229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733594"/>
            <a:ext cx="1447800" cy="207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0" y="3733800"/>
            <a:ext cx="838200" cy="255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750443"/>
            <a:ext cx="1371600" cy="254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lips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teeth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tongue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nose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body part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845333"/>
            <a:ext cx="1524000" cy="192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066800"/>
            <a:ext cx="2253552" cy="129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40232"/>
            <a:ext cx="1371600" cy="196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267200"/>
            <a:ext cx="131674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Straight Arrow Connector 17"/>
          <p:cNvCxnSpPr/>
          <p:nvPr/>
        </p:nvCxnSpPr>
        <p:spPr>
          <a:xfrm rot="16200000" flipH="1">
            <a:off x="5867400" y="48006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2514600"/>
            <a:ext cx="2438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bone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2514600"/>
            <a:ext cx="2667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head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skull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skeleton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body part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50023"/>
            <a:ext cx="1676400" cy="26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1"/>
            <a:ext cx="79333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810000"/>
            <a:ext cx="1287463" cy="163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914400"/>
            <a:ext cx="1981200" cy="229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brain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ear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heart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eye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body part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81474"/>
            <a:ext cx="1524000" cy="19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33800"/>
            <a:ext cx="1577016" cy="194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D:\clipart Flashcards\Anatomy\Anatomy (A - G)\Ear 1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914400"/>
            <a:ext cx="1143000" cy="1744138"/>
          </a:xfrm>
          <a:prstGeom prst="rect">
            <a:avLst/>
          </a:prstGeom>
          <a:noFill/>
        </p:spPr>
      </p:pic>
      <p:pic>
        <p:nvPicPr>
          <p:cNvPr id="1027" name="Picture 3" descr="D:\clipart Flashcards\Anatomy\Anatomy (A - G)\Eye 0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267200"/>
            <a:ext cx="2106637" cy="1290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2514600"/>
            <a:ext cx="2971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knee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2590800"/>
            <a:ext cx="2133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spine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5569803"/>
            <a:ext cx="2590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lungs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mouth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body part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061467" cy="18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8124" y="838200"/>
            <a:ext cx="14960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/>
          <p:nvPr/>
        </p:nvCxnSpPr>
        <p:spPr>
          <a:xfrm rot="16200000" flipH="1">
            <a:off x="5181600" y="12954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09600" y="762000"/>
            <a:ext cx="838200" cy="255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Straight Arrow Connector 22"/>
          <p:cNvCxnSpPr/>
          <p:nvPr/>
        </p:nvCxnSpPr>
        <p:spPr>
          <a:xfrm rot="10800000" flipV="1">
            <a:off x="1066800" y="1600200"/>
            <a:ext cx="8382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D:\clipart Flashcards\Cartoons\Make Your Own! (Ha - Z)\Mouth 2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038600"/>
            <a:ext cx="3166794" cy="1390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68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Body Parts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71</cp:revision>
  <dcterms:created xsi:type="dcterms:W3CDTF">2013-10-07T13:18:55Z</dcterms:created>
  <dcterms:modified xsi:type="dcterms:W3CDTF">2013-10-21T09:06:24Z</dcterms:modified>
</cp:coreProperties>
</file>