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6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wmf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1200"/>
            <a:ext cx="8686800" cy="24384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7030A0"/>
                </a:solidFill>
                <a:latin typeface="Comic Sans MS" pitchFamily="66" charset="0"/>
              </a:rPr>
              <a:t>Body Parts</a:t>
            </a:r>
            <a:endParaRPr lang="en-US" sz="9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7200" y="2514600"/>
            <a:ext cx="2209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body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arm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hand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05000" y="5486400"/>
            <a:ext cx="22098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leg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body part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1066800"/>
            <a:ext cx="1206229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3733594"/>
            <a:ext cx="1447800" cy="207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1524000" y="3733800"/>
            <a:ext cx="838200" cy="2553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750443"/>
            <a:ext cx="1371600" cy="2548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lips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teeth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tongue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nose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body part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845333"/>
            <a:ext cx="1524000" cy="192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066800"/>
            <a:ext cx="2253552" cy="129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3740232"/>
            <a:ext cx="1371600" cy="1963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4267200"/>
            <a:ext cx="1316747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8" name="Straight Arrow Connector 17"/>
          <p:cNvCxnSpPr/>
          <p:nvPr/>
        </p:nvCxnSpPr>
        <p:spPr>
          <a:xfrm rot="16200000" flipH="1">
            <a:off x="5867400" y="4800600"/>
            <a:ext cx="4572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752600" y="2514600"/>
            <a:ext cx="24384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bone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72000" y="2514600"/>
            <a:ext cx="2667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head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skull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skeleton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body part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750023"/>
            <a:ext cx="1676400" cy="2600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810001"/>
            <a:ext cx="79333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3810000"/>
            <a:ext cx="1287463" cy="1635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914400"/>
            <a:ext cx="1981200" cy="2293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heart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brain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ear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heart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eye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body part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781474"/>
            <a:ext cx="1524000" cy="1902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3733800"/>
            <a:ext cx="1577016" cy="1942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 descr="D:\clipart Flashcards\Anatomy\Anatomy (A - G)\Ear 10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914400"/>
            <a:ext cx="1143000" cy="1744138"/>
          </a:xfrm>
          <a:prstGeom prst="rect">
            <a:avLst/>
          </a:prstGeom>
          <a:noFill/>
        </p:spPr>
      </p:pic>
      <p:pic>
        <p:nvPicPr>
          <p:cNvPr id="1027" name="Picture 3" descr="D:\clipart Flashcards\Anatomy\Anatomy (A - G)\Eye 06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400" y="4267200"/>
            <a:ext cx="2106637" cy="12906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19200" y="2514600"/>
            <a:ext cx="2971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knee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400800" y="2590800"/>
            <a:ext cx="21336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spine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15000" y="5569803"/>
            <a:ext cx="2590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lungs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mouth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body part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3810000"/>
            <a:ext cx="2061467" cy="1897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8124" y="838200"/>
            <a:ext cx="1496076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7" name="Straight Arrow Connector 16"/>
          <p:cNvCxnSpPr/>
          <p:nvPr/>
        </p:nvCxnSpPr>
        <p:spPr>
          <a:xfrm rot="16200000" flipH="1">
            <a:off x="5181600" y="1295400"/>
            <a:ext cx="4572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609600" y="762000"/>
            <a:ext cx="838200" cy="2553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3" name="Straight Arrow Connector 22"/>
          <p:cNvCxnSpPr/>
          <p:nvPr/>
        </p:nvCxnSpPr>
        <p:spPr>
          <a:xfrm rot="10800000" flipV="1">
            <a:off x="1066800" y="1600200"/>
            <a:ext cx="838200" cy="609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D:\clipart Flashcards\Cartoons\Make Your Own! (Ha - Z)\Mouth 2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4038600"/>
            <a:ext cx="3166794" cy="13902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68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Body Parts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Animals</dc:title>
  <dc:creator>Jude</dc:creator>
  <cp:lastModifiedBy>Jude</cp:lastModifiedBy>
  <cp:revision>71</cp:revision>
  <dcterms:created xsi:type="dcterms:W3CDTF">2013-10-07T13:18:55Z</dcterms:created>
  <dcterms:modified xsi:type="dcterms:W3CDTF">2013-10-21T09:06:24Z</dcterms:modified>
</cp:coreProperties>
</file>