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Aquatic Animals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5146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dolphin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2514600"/>
            <a:ext cx="1752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orca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blue whale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54864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shark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3" descr="D:\clipart Flashcards\Set 3\Animals\Sea life\Sharks\g01070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" y="4114800"/>
            <a:ext cx="3024187" cy="1143000"/>
          </a:xfrm>
          <a:prstGeom prst="rect">
            <a:avLst/>
          </a:prstGeom>
          <a:noFill/>
        </p:spPr>
      </p:pic>
      <p:pic>
        <p:nvPicPr>
          <p:cNvPr id="9" name="Picture 5" descr="D:\clipart Flashcards\Animals (Part 1)\Aquatic (Sh - Z)\Whale 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114800"/>
            <a:ext cx="3376613" cy="1311275"/>
          </a:xfrm>
          <a:prstGeom prst="rect">
            <a:avLst/>
          </a:prstGeom>
          <a:noFill/>
        </p:spPr>
      </p:pic>
      <p:pic>
        <p:nvPicPr>
          <p:cNvPr id="1030" name="Picture 6" descr="D:\clipart Flashcards\Animals (Part 1)\Aquatic (Sh - Z)\Whale - Killer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05400" y="990600"/>
            <a:ext cx="3048000" cy="1219200"/>
          </a:xfrm>
          <a:prstGeom prst="rect">
            <a:avLst/>
          </a:prstGeom>
          <a:noFill/>
        </p:spPr>
      </p:pic>
      <p:pic>
        <p:nvPicPr>
          <p:cNvPr id="1031" name="Picture 7" descr="D:\clipart Flashcards\Animals (Part 1)\Aquatic (Do - Fi)\Dolphin 1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219200"/>
            <a:ext cx="2538413" cy="1292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733800"/>
            <a:ext cx="3962400" cy="2667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514600"/>
            <a:ext cx="3505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seahorse 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5562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turtle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4600" y="2590800"/>
            <a:ext cx="152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seal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72200" y="54102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crab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D:\clipart Flashcards\Animals (Part 1)\Aquatic (Os - Sh)\Seahorse 0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" y="762000"/>
            <a:ext cx="1066800" cy="2193925"/>
          </a:xfrm>
          <a:prstGeom prst="rect">
            <a:avLst/>
          </a:prstGeom>
          <a:noFill/>
        </p:spPr>
      </p:pic>
      <p:pic>
        <p:nvPicPr>
          <p:cNvPr id="3" name="Picture 3" descr="D:\clipart Flashcards\Set 3\Animals\Sea life\Turtles\g040560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962400"/>
            <a:ext cx="2471251" cy="1647825"/>
          </a:xfrm>
          <a:prstGeom prst="rect">
            <a:avLst/>
          </a:prstGeom>
          <a:noFill/>
        </p:spPr>
      </p:pic>
      <p:pic>
        <p:nvPicPr>
          <p:cNvPr id="2055" name="Picture 7" descr="D:\clipart Flashcards\Set 3\Animals\Sea life\Seals &amp; Walrus\g011910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990600"/>
            <a:ext cx="3478213" cy="161925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2590800"/>
            <a:ext cx="1676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coral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5486400"/>
            <a:ext cx="1600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frog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2438400"/>
            <a:ext cx="1447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fish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38800" y="5562600"/>
            <a:ext cx="2971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jellyfish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D:\clipart Flashcards\Animals (Part 1)\Aquatic (A - Di)\Coral 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2239812" cy="1755775"/>
          </a:xfrm>
          <a:prstGeom prst="rect">
            <a:avLst/>
          </a:prstGeom>
          <a:noFill/>
        </p:spPr>
      </p:pic>
      <p:pic>
        <p:nvPicPr>
          <p:cNvPr id="3" name="Picture 3" descr="D:\clipart Flashcards\Animals (Part 1)\Aquatic (Do - Fi)\Fish 00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86400" y="1219200"/>
            <a:ext cx="2514598" cy="1004888"/>
          </a:xfrm>
          <a:prstGeom prst="rect">
            <a:avLst/>
          </a:prstGeom>
          <a:noFill/>
        </p:spPr>
      </p:pic>
      <p:pic>
        <p:nvPicPr>
          <p:cNvPr id="5" name="Picture 4" descr="D:\clipart Flashcards\Animals (Part 1)\Aquatic (Fi - Oc)\Frog 2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038600"/>
            <a:ext cx="1981200" cy="1393825"/>
          </a:xfrm>
          <a:prstGeom prst="rect">
            <a:avLst/>
          </a:prstGeom>
          <a:noFill/>
        </p:spPr>
      </p:pic>
      <p:pic>
        <p:nvPicPr>
          <p:cNvPr id="9" name="Picture 5" descr="D:\clipart Flashcards\Animals (Part 1)\Aquatic (Fi - Oc)\Jellyfish 0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1905001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2590800"/>
            <a:ext cx="2133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lobster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5562600"/>
            <a:ext cx="3657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manta ray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38800" y="2583359"/>
            <a:ext cx="2514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manatee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38800" y="5562600"/>
            <a:ext cx="2971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octopus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D:\clipart Flashcards\Animals (Part 1)\Aquatic (Fi - Oc)\Lobster 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" y="1143000"/>
            <a:ext cx="2743200" cy="1600200"/>
          </a:xfrm>
          <a:prstGeom prst="rect">
            <a:avLst/>
          </a:prstGeom>
          <a:noFill/>
        </p:spPr>
      </p:pic>
      <p:pic>
        <p:nvPicPr>
          <p:cNvPr id="4101" name="Picture 5" descr="D:\clipart Flashcards\Animals (Part 1)\Aquatic (Fi - Oc)\Manta Ray 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038600"/>
            <a:ext cx="2514600" cy="1374775"/>
          </a:xfrm>
          <a:prstGeom prst="rect">
            <a:avLst/>
          </a:prstGeom>
          <a:noFill/>
        </p:spPr>
      </p:pic>
      <p:pic>
        <p:nvPicPr>
          <p:cNvPr id="4102" name="Picture 6" descr="D:\clipart Flashcards\Animals (Part 1)\Aquatic (Fi - Oc)\Octopus 1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962400"/>
            <a:ext cx="1571625" cy="1600200"/>
          </a:xfrm>
          <a:prstGeom prst="rect">
            <a:avLst/>
          </a:prstGeom>
          <a:noFill/>
        </p:spPr>
      </p:pic>
      <p:pic>
        <p:nvPicPr>
          <p:cNvPr id="1026" name="Picture 2" descr="D:\clipart Flashcards\Animals (Part 1)\Aquatic (Fi - Oc)\Manatee 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838200"/>
            <a:ext cx="3352800" cy="19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Aquatic Animals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44</cp:revision>
  <dcterms:created xsi:type="dcterms:W3CDTF">2013-10-07T13:18:55Z</dcterms:created>
  <dcterms:modified xsi:type="dcterms:W3CDTF">2013-10-21T11:08:24Z</dcterms:modified>
</cp:coreProperties>
</file>