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Astronomy and Solar System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sun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moon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Earth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star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object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D:\clipart Flashcards\Seasons &amp; Weather\Sun &amp; Moon (Part 2)\Sun 03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914401"/>
            <a:ext cx="1878013" cy="1752600"/>
          </a:xfrm>
          <a:prstGeom prst="rect">
            <a:avLst/>
          </a:prstGeom>
          <a:noFill/>
        </p:spPr>
      </p:pic>
      <p:pic>
        <p:nvPicPr>
          <p:cNvPr id="1027" name="Picture 3" descr="D:\clipart Flashcards\Seasons &amp; Weather\Sun &amp; Moon (Part 1)\Moon 3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914400"/>
            <a:ext cx="1528526" cy="1600200"/>
          </a:xfrm>
          <a:prstGeom prst="rect">
            <a:avLst/>
          </a:prstGeom>
          <a:noFill/>
        </p:spPr>
      </p:pic>
      <p:pic>
        <p:nvPicPr>
          <p:cNvPr id="1028" name="Picture 4" descr="D:\clipart Flashcards\Stars &amp; Starbursts\Stars &amp; Starbursts (Part 2)\Star 01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3962400"/>
            <a:ext cx="1420813" cy="129540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886200"/>
            <a:ext cx="1555226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comet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2514600"/>
            <a:ext cx="3962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planet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asteroid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meteor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object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51884" y="866304"/>
            <a:ext cx="2853316" cy="187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33400" y="3810000"/>
            <a:ext cx="3024187" cy="1722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 descr="D:\clipart Flashcards\Science Fiction (Part 1)\Science Fiction (A - C)\Asteroid 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886199"/>
            <a:ext cx="1768254" cy="1673923"/>
          </a:xfrm>
          <a:prstGeom prst="rect">
            <a:avLst/>
          </a:prstGeom>
          <a:noFill/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1219200"/>
            <a:ext cx="2767131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" y="2598003"/>
            <a:ext cx="4114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Spacecraft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48200" y="2583359"/>
            <a:ext cx="4191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Solar system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5486400"/>
            <a:ext cx="403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Astronaut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5486400"/>
            <a:ext cx="426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Space Station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What is </a:t>
            </a:r>
            <a:r>
              <a:rPr lang="en-US" sz="3600" b="1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shown below ?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D:\clipart Flashcards\Space\Space (A - Q)\Astronaut 1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1" y="3733800"/>
            <a:ext cx="914399" cy="2013708"/>
          </a:xfrm>
          <a:prstGeom prst="rect">
            <a:avLst/>
          </a:prstGeom>
          <a:noFill/>
        </p:spPr>
      </p:pic>
      <p:pic>
        <p:nvPicPr>
          <p:cNvPr id="1029" name="Picture 5" descr="D:\clipart Flashcards\Space\Space (R - Z)\Space Shuttle 1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838200"/>
            <a:ext cx="3561700" cy="1931523"/>
          </a:xfrm>
          <a:prstGeom prst="rect">
            <a:avLst/>
          </a:prstGeom>
          <a:noFill/>
        </p:spPr>
      </p:pic>
      <p:pic>
        <p:nvPicPr>
          <p:cNvPr id="1030" name="Picture 6" descr="D:\clipart Flashcards\Zodiac &amp; Astrology\Zodiac &amp; Astrology (N - Z)\Solar System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762000"/>
            <a:ext cx="1867608" cy="1981200"/>
          </a:xfrm>
          <a:prstGeom prst="rect">
            <a:avLst/>
          </a:prstGeom>
          <a:noFill/>
        </p:spPr>
      </p:pic>
      <p:pic>
        <p:nvPicPr>
          <p:cNvPr id="1031" name="Picture 7" descr="D:\clipart Flashcards\Science Fiction (Part 2)\Science Fiction (Sp - Z)\Space Station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5401" y="3657600"/>
            <a:ext cx="1981200" cy="2014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40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Astronomy and Solar System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73</cp:revision>
  <dcterms:created xsi:type="dcterms:W3CDTF">2013-10-07T13:18:55Z</dcterms:created>
  <dcterms:modified xsi:type="dcterms:W3CDTF">2013-10-25T17:40:14Z</dcterms:modified>
</cp:coreProperties>
</file>