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1200"/>
            <a:ext cx="89154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Infrastructure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castle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house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factory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0" y="4953000"/>
            <a:ext cx="3276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apartment</a:t>
            </a:r>
          </a:p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building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building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27314"/>
            <a:ext cx="3276600" cy="185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066800"/>
            <a:ext cx="2065282" cy="1298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9624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1" y="3733800"/>
            <a:ext cx="2590800" cy="132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church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mosque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coliseum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temple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building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081" y="685800"/>
            <a:ext cx="221751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810000"/>
            <a:ext cx="2503043" cy="1709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900" y="3810000"/>
            <a:ext cx="2578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D:\clipart Flashcards\Architecture &amp; Landmarks\World &amp; General (G - O)\Ketchaoua Mosque - Algeria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762000"/>
            <a:ext cx="2209800" cy="1914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lighthouse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pyramid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windmill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bridge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building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31532"/>
            <a:ext cx="2209800" cy="1973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707255"/>
            <a:ext cx="2514600" cy="198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810000"/>
            <a:ext cx="2579688" cy="176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7338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school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road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5569803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canal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631359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cathedral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building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D:\clipart Flashcards\Neighborhoods\Country Town\Elementary School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749960"/>
            <a:ext cx="2133600" cy="1853035"/>
          </a:xfrm>
          <a:prstGeom prst="rect">
            <a:avLst/>
          </a:prstGeom>
          <a:noFill/>
        </p:spPr>
      </p:pic>
      <p:pic>
        <p:nvPicPr>
          <p:cNvPr id="2051" name="Picture 3" descr="D:\clipart Flashcards\Landscapes\Landscapes (P - S)\Road 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762000"/>
            <a:ext cx="1981200" cy="1987932"/>
          </a:xfrm>
          <a:prstGeom prst="rect">
            <a:avLst/>
          </a:prstGeom>
          <a:noFill/>
        </p:spPr>
      </p:pic>
      <p:pic>
        <p:nvPicPr>
          <p:cNvPr id="2052" name="Picture 4" descr="D:\clipart Flashcards\Religion\Churches\Cathedral 0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2029" y="3657599"/>
            <a:ext cx="2549371" cy="2049011"/>
          </a:xfrm>
          <a:prstGeom prst="rect">
            <a:avLst/>
          </a:prstGeom>
          <a:noFill/>
        </p:spPr>
      </p:pic>
      <p:pic>
        <p:nvPicPr>
          <p:cNvPr id="2053" name="Picture 5" descr="D:\clipart Flashcards\Landscapes\Landscapes (A - Ci)\Canal 0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18525" y="3810000"/>
            <a:ext cx="2987275" cy="1979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50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Infrastructure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82</cp:revision>
  <dcterms:created xsi:type="dcterms:W3CDTF">2013-10-07T13:18:55Z</dcterms:created>
  <dcterms:modified xsi:type="dcterms:W3CDTF">2013-10-21T11:11:05Z</dcterms:modified>
</cp:coreProperties>
</file>