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7" r:id="rId13"/>
    <p:sldId id="278" r:id="rId14"/>
    <p:sldId id="279" r:id="rId15"/>
    <p:sldId id="280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4384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Comic Sans MS" pitchFamily="66" charset="0"/>
              </a:rPr>
              <a:t>Clothing and Accessories</a:t>
            </a:r>
            <a:endParaRPr lang="en-US" sz="9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belt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zipper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button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eyeglasses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10683"/>
            <a:ext cx="2538413" cy="12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86520">
            <a:off x="6443872" y="957756"/>
            <a:ext cx="668295" cy="171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00200"/>
            <a:ext cx="2919413" cy="3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962400"/>
            <a:ext cx="1776413" cy="140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purse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sunglasses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cane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bracelet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15378"/>
            <a:ext cx="2767013" cy="122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267200"/>
            <a:ext cx="1319213" cy="99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038600"/>
            <a:ext cx="11811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990600"/>
            <a:ext cx="1547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earmuffs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earrings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gem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16126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0"/>
            <a:ext cx="144393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86200"/>
            <a:ext cx="2462213" cy="14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962400"/>
            <a:ext cx="1471613" cy="125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gloves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jewelry box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ring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necklace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89307">
            <a:off x="1676400" y="1066800"/>
            <a:ext cx="1084263" cy="13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066800"/>
            <a:ext cx="1319213" cy="131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10000"/>
            <a:ext cx="895921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clipart Flashcards\Clothing &amp; Accessories\Jewelry &amp; Such (Ri - Z)\Ring 6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114800"/>
            <a:ext cx="2575951" cy="126915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ring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scarf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wallet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1200" y="54864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tie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399"/>
            <a:ext cx="1471613" cy="164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1465162" cy="13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038600"/>
            <a:ext cx="914400" cy="22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038600"/>
            <a:ext cx="1471613" cy="137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watch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sandals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socks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shoe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1206059" cy="16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02344"/>
            <a:ext cx="2157413" cy="12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038600"/>
            <a:ext cx="1624013" cy="138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962400"/>
            <a:ext cx="1115627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cap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chef’s hat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paper hat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43000" y="990600"/>
            <a:ext cx="2438400" cy="124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38201"/>
            <a:ext cx="16240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1852613" cy="148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8768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cowboy hat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038600"/>
            <a:ext cx="1883713" cy="133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helmet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raccoon hat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crown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5486400"/>
            <a:ext cx="396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umbrella hat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86200"/>
            <a:ext cx="15043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90600"/>
            <a:ext cx="1364799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934881"/>
            <a:ext cx="2357525" cy="14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114800"/>
            <a:ext cx="1953751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safari hat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sun hat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sombrero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op hat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2157413" cy="15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38600"/>
            <a:ext cx="2309813" cy="125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038600"/>
            <a:ext cx="1776413" cy="132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143000"/>
            <a:ext cx="260732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jacket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dress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jeans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10668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116390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838200"/>
            <a:ext cx="206774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038600"/>
            <a:ext cx="123348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bathrobe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overall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blouse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1371600" cy="16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1220054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blazer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962400"/>
            <a:ext cx="148456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990600"/>
            <a:ext cx="1066800" cy="148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leotard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bikini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pajamas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bra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47800" y="3886200"/>
            <a:ext cx="1957387" cy="1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14401"/>
            <a:ext cx="80631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838200"/>
            <a:ext cx="95336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962400"/>
            <a:ext cx="1143000" cy="15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boxers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robe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jumpsuit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panties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1624013" cy="133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1"/>
            <a:ext cx="1776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91000"/>
            <a:ext cx="2229464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838200"/>
            <a:ext cx="1143000" cy="17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poncho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raincoat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shirt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pants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962400"/>
            <a:ext cx="98901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160979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14400"/>
            <a:ext cx="1630754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962400"/>
            <a:ext cx="1254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T-shirt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shorts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turtleneck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skirt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1"/>
            <a:ext cx="1547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90600"/>
            <a:ext cx="1624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038600"/>
            <a:ext cx="1776413" cy="141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sweat pants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trench coat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tuxedo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suit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914400" cy="14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1243013" cy="14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962400"/>
            <a:ext cx="905867" cy="14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swimsuit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vest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ank top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sweater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838200" cy="168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90600"/>
            <a:ext cx="1111250" cy="144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86200"/>
            <a:ext cx="1624013" cy="159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9624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 below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236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Clothing and Accessories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Jude</dc:creator>
  <cp:lastModifiedBy>Jude</cp:lastModifiedBy>
  <cp:revision>77</cp:revision>
  <dcterms:created xsi:type="dcterms:W3CDTF">2013-10-07T13:18:55Z</dcterms:created>
  <dcterms:modified xsi:type="dcterms:W3CDTF">2013-10-21T09:20:01Z</dcterms:modified>
</cp:coreProperties>
</file>