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Country</a:t>
            </a:r>
            <a:b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capitals 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country’s capital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2590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United States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5000" y="25146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Canada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2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Australia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114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United Kingdom</a:t>
            </a:r>
            <a:endParaRPr lang="en-US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1447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Washington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00600" y="15240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Ottawa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Sydney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45720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London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Italy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Denmark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Germany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0600" y="54102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France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Berlin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1447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Copenhagen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Paris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5240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Rome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country’s capital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Greece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25146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Spain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China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0600" y="54102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Brazil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Athens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Madrid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Brasilia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Beijing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country’s capital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Netherlands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Turkey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54102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Austria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Belgium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Amsterdam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Ankara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Brussels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768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Vienna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country’s capital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Japan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36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India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600" y="54102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Israel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54102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Jamaica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Jerusalem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New Delhi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6764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Tokyo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Kingston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country’s capital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Norway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Mexico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5410200"/>
            <a:ext cx="4114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South Korea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Peru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Oslo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Mexico City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Lima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768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Seoul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country’s capital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Syria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Sri Lanka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54102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Russia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Thailand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Damascus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16002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Colombo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Bangkok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76800" y="4419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Moscow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country’s capital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149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Country capitals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58</cp:revision>
  <dcterms:created xsi:type="dcterms:W3CDTF">2013-10-07T13:18:55Z</dcterms:created>
  <dcterms:modified xsi:type="dcterms:W3CDTF">2013-10-21T11:12:15Z</dcterms:modified>
</cp:coreProperties>
</file>