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81200"/>
            <a:ext cx="8686800" cy="24384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7030A0"/>
                </a:solidFill>
                <a:latin typeface="Comic Sans MS" pitchFamily="66" charset="0"/>
              </a:rPr>
              <a:t>Flags of Countries</a:t>
            </a:r>
            <a:endParaRPr lang="en-US" sz="96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Which country’s flag is this?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7200" y="2590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United States</a:t>
            </a:r>
            <a:endParaRPr lang="en-US" sz="40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715000" y="2514600"/>
            <a:ext cx="3429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Canada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81600" y="54864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Australia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" y="5562600"/>
            <a:ext cx="41148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United Kingdom</a:t>
            </a:r>
            <a:endParaRPr lang="en-US" sz="40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027" name="Picture 3" descr="D:\clipart Flashcards\Flags (Part 2)\World (A - L)\Canada 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1066800"/>
            <a:ext cx="2209800" cy="1320800"/>
          </a:xfrm>
          <a:prstGeom prst="rect">
            <a:avLst/>
          </a:prstGeom>
          <a:noFill/>
        </p:spPr>
      </p:pic>
      <p:pic>
        <p:nvPicPr>
          <p:cNvPr id="1028" name="Picture 4" descr="D:\clipart Flashcards\Flags (Part 2)\World (A - L)\Australia 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3962400"/>
            <a:ext cx="2286000" cy="1295400"/>
          </a:xfrm>
          <a:prstGeom prst="rect">
            <a:avLst/>
          </a:prstGeom>
          <a:noFill/>
        </p:spPr>
      </p:pic>
      <p:pic>
        <p:nvPicPr>
          <p:cNvPr id="1029" name="Picture 5" descr="D:\clipart Flashcards\Flags (Part 2)\World (M - Z)\USA 1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1" y="1066800"/>
            <a:ext cx="2285999" cy="1295400"/>
          </a:xfrm>
          <a:prstGeom prst="rect">
            <a:avLst/>
          </a:prstGeom>
          <a:noFill/>
        </p:spPr>
      </p:pic>
      <p:pic>
        <p:nvPicPr>
          <p:cNvPr id="1030" name="Picture 6" descr="D:\clipart Flashcards\Flags (Part 2)\World (M - Z)\United Kingdom 1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4038600"/>
            <a:ext cx="2209800" cy="1221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Which country’s flag is this?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00200" y="2514600"/>
            <a:ext cx="2971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Italy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34000" y="25146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Denmark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410200" y="54864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Germany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95400" y="5486400"/>
            <a:ext cx="2667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France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050" name="Picture 2" descr="D:\clipart Flashcards\Flags (Part 2)\World (A - L)\Denmark 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1066800"/>
            <a:ext cx="2209800" cy="1219200"/>
          </a:xfrm>
          <a:prstGeom prst="rect">
            <a:avLst/>
          </a:prstGeom>
          <a:noFill/>
        </p:spPr>
      </p:pic>
      <p:pic>
        <p:nvPicPr>
          <p:cNvPr id="2052" name="Picture 4" descr="D:\clipart Flashcards\Flags (Part 2)\World (A - L)\France 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4038600"/>
            <a:ext cx="2182813" cy="1219200"/>
          </a:xfrm>
          <a:prstGeom prst="rect">
            <a:avLst/>
          </a:prstGeom>
          <a:noFill/>
        </p:spPr>
      </p:pic>
      <p:pic>
        <p:nvPicPr>
          <p:cNvPr id="3074" name="Picture 2" descr="D:\clipart Flashcards\Flags (Part 2)\World (A - L)\Germany 1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4038600"/>
            <a:ext cx="2268089" cy="1276234"/>
          </a:xfrm>
          <a:prstGeom prst="rect">
            <a:avLst/>
          </a:prstGeom>
          <a:noFill/>
        </p:spPr>
      </p:pic>
      <p:pic>
        <p:nvPicPr>
          <p:cNvPr id="3075" name="Picture 3" descr="D:\clipart Flashcards\Flags (Part 2)\World (A - L)\Italy 1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1066800"/>
            <a:ext cx="2411413" cy="12795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Which country’s flag is this?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47800" y="2514600"/>
            <a:ext cx="2971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Japan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943600" y="25146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India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943600" y="54102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Israel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66800" y="5410200"/>
            <a:ext cx="2667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Jamaica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4098" name="Picture 2" descr="D:\clipart Flashcards\Flags (Part 2)\World (A - L)\Japan 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066800"/>
            <a:ext cx="2182813" cy="1349146"/>
          </a:xfrm>
          <a:prstGeom prst="rect">
            <a:avLst/>
          </a:prstGeom>
          <a:noFill/>
        </p:spPr>
      </p:pic>
      <p:pic>
        <p:nvPicPr>
          <p:cNvPr id="4099" name="Picture 3" descr="D:\clipart Flashcards\Flags (Part 2)\World (A - L)\India 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066800"/>
            <a:ext cx="2030067" cy="1219200"/>
          </a:xfrm>
          <a:prstGeom prst="rect">
            <a:avLst/>
          </a:prstGeom>
          <a:noFill/>
        </p:spPr>
      </p:pic>
      <p:pic>
        <p:nvPicPr>
          <p:cNvPr id="4100" name="Picture 4" descr="D:\clipart Flashcards\Flags (Part 2)\World (A - L)\Jamaica 1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3962400"/>
            <a:ext cx="2209800" cy="1295400"/>
          </a:xfrm>
          <a:prstGeom prst="rect">
            <a:avLst/>
          </a:prstGeom>
          <a:noFill/>
        </p:spPr>
      </p:pic>
      <p:pic>
        <p:nvPicPr>
          <p:cNvPr id="4101" name="Picture 5" descr="D:\clipart Flashcards\Flags (Part 2)\World (A - L)\Israel 1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4038600"/>
            <a:ext cx="2030413" cy="12930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Which country’s flag is this?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43000" y="2514600"/>
            <a:ext cx="2971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Greece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34000" y="25146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Greenland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15000" y="54864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Norway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66800" y="5410200"/>
            <a:ext cx="2667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Brazil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5122" name="Picture 2" descr="D:\clipart Flashcards\Flags (Part 2)\World (A - L)\Greece 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066801"/>
            <a:ext cx="2281166" cy="1371600"/>
          </a:xfrm>
          <a:prstGeom prst="rect">
            <a:avLst/>
          </a:prstGeom>
          <a:noFill/>
        </p:spPr>
      </p:pic>
      <p:pic>
        <p:nvPicPr>
          <p:cNvPr id="5123" name="Picture 3" descr="D:\clipart Flashcards\Flags (Part 2)\World (A - L)\Greenland 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66800"/>
            <a:ext cx="2438401" cy="1371600"/>
          </a:xfrm>
          <a:prstGeom prst="rect">
            <a:avLst/>
          </a:prstGeom>
          <a:noFill/>
        </p:spPr>
      </p:pic>
      <p:pic>
        <p:nvPicPr>
          <p:cNvPr id="5124" name="Picture 4" descr="D:\clipart Flashcards\Flags (Part 2)\World (A - L)\Brazil 1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3962400"/>
            <a:ext cx="2335213" cy="1328208"/>
          </a:xfrm>
          <a:prstGeom prst="rect">
            <a:avLst/>
          </a:prstGeom>
          <a:noFill/>
        </p:spPr>
      </p:pic>
      <p:pic>
        <p:nvPicPr>
          <p:cNvPr id="5125" name="Picture 5" descr="D:\clipart Flashcards\Flags (Part 2)\World (M - Z)\Norway 1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4038600"/>
            <a:ext cx="2411413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Which country’s flag is this?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19200" y="2514600"/>
            <a:ext cx="2971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Spain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34000" y="25146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Sweden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19800" y="55626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China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5486400"/>
            <a:ext cx="3810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Saudi Arabia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6146" name="Picture 2" descr="D:\clipart Flashcards\Flags (Part 2)\World (M - Z)\Spain 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1" y="1066800"/>
            <a:ext cx="2209800" cy="1371599"/>
          </a:xfrm>
          <a:prstGeom prst="rect">
            <a:avLst/>
          </a:prstGeom>
          <a:noFill/>
        </p:spPr>
      </p:pic>
      <p:pic>
        <p:nvPicPr>
          <p:cNvPr id="6147" name="Picture 3" descr="D:\clipart Flashcards\Flags (Part 2)\World (M - Z)\Sweden 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1066800"/>
            <a:ext cx="2362200" cy="1295400"/>
          </a:xfrm>
          <a:prstGeom prst="rect">
            <a:avLst/>
          </a:prstGeom>
          <a:noFill/>
        </p:spPr>
      </p:pic>
      <p:pic>
        <p:nvPicPr>
          <p:cNvPr id="6148" name="Picture 4" descr="D:\clipart Flashcards\Flags (Part 2)\World (M - Z)\Saudi Arabia 1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4004216"/>
            <a:ext cx="2209800" cy="1329784"/>
          </a:xfrm>
          <a:prstGeom prst="rect">
            <a:avLst/>
          </a:prstGeom>
          <a:noFill/>
        </p:spPr>
      </p:pic>
      <p:pic>
        <p:nvPicPr>
          <p:cNvPr id="6149" name="Picture 5" descr="D:\clipart Flashcards\Flags (Part 2)\World (A - L)\China 1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3962400"/>
            <a:ext cx="2208162" cy="1369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56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Flags of Countries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 Animals</dc:title>
  <dc:creator>Jude</dc:creator>
  <cp:lastModifiedBy>Jude</cp:lastModifiedBy>
  <cp:revision>52</cp:revision>
  <dcterms:created xsi:type="dcterms:W3CDTF">2013-10-07T13:18:55Z</dcterms:created>
  <dcterms:modified xsi:type="dcterms:W3CDTF">2013-10-21T09:46:53Z</dcterms:modified>
</cp:coreProperties>
</file>