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Flags of Countries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2590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United States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0" y="25146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Canada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Australia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United Kingdom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7" name="Picture 3" descr="D:\clipart Flashcards\Flags (Part 2)\World (A - L)\Canada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066800"/>
            <a:ext cx="2209800" cy="1320800"/>
          </a:xfrm>
          <a:prstGeom prst="rect">
            <a:avLst/>
          </a:prstGeom>
          <a:noFill/>
        </p:spPr>
      </p:pic>
      <p:pic>
        <p:nvPicPr>
          <p:cNvPr id="1028" name="Picture 4" descr="D:\clipart Flashcards\Flags (Part 2)\World (A - L)\Australia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962400"/>
            <a:ext cx="2286000" cy="1295400"/>
          </a:xfrm>
          <a:prstGeom prst="rect">
            <a:avLst/>
          </a:prstGeom>
          <a:noFill/>
        </p:spPr>
      </p:pic>
      <p:pic>
        <p:nvPicPr>
          <p:cNvPr id="1029" name="Picture 5" descr="D:\clipart Flashcards\Flags (Part 2)\World (M - Z)\US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1" y="1066800"/>
            <a:ext cx="2285999" cy="1295400"/>
          </a:xfrm>
          <a:prstGeom prst="rect">
            <a:avLst/>
          </a:prstGeom>
          <a:noFill/>
        </p:spPr>
      </p:pic>
      <p:pic>
        <p:nvPicPr>
          <p:cNvPr id="1030" name="Picture 6" descr="D:\clipart Flashcards\Flags (Part 2)\World (M - Z)\United Kingdom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038600"/>
            <a:ext cx="2209800" cy="1221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Italy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Denmark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102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Germany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0" y="54864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France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D:\clipart Flashcards\Flags (Part 2)\World (A - L)\Denmark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066800"/>
            <a:ext cx="2209800" cy="1219200"/>
          </a:xfrm>
          <a:prstGeom prst="rect">
            <a:avLst/>
          </a:prstGeom>
          <a:noFill/>
        </p:spPr>
      </p:pic>
      <p:pic>
        <p:nvPicPr>
          <p:cNvPr id="2052" name="Picture 4" descr="D:\clipart Flashcards\Flags (Part 2)\World (A - L)\France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038600"/>
            <a:ext cx="2182813" cy="1219200"/>
          </a:xfrm>
          <a:prstGeom prst="rect">
            <a:avLst/>
          </a:prstGeom>
          <a:noFill/>
        </p:spPr>
      </p:pic>
      <p:pic>
        <p:nvPicPr>
          <p:cNvPr id="3074" name="Picture 2" descr="D:\clipart Flashcards\Flags (Part 2)\World (A - L)\Germany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038600"/>
            <a:ext cx="2268089" cy="1276234"/>
          </a:xfrm>
          <a:prstGeom prst="rect">
            <a:avLst/>
          </a:prstGeom>
          <a:noFill/>
        </p:spPr>
      </p:pic>
      <p:pic>
        <p:nvPicPr>
          <p:cNvPr id="3075" name="Picture 3" descr="D:\clipart Flashcards\Flags (Part 2)\World (A - L)\Italy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066800"/>
            <a:ext cx="2411413" cy="1279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Japan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36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India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600" y="54102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Israel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54102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Jamaica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D:\clipart Flashcards\Flags (Part 2)\World (A - L)\Japa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2182813" cy="1349146"/>
          </a:xfrm>
          <a:prstGeom prst="rect">
            <a:avLst/>
          </a:prstGeom>
          <a:noFill/>
        </p:spPr>
      </p:pic>
      <p:pic>
        <p:nvPicPr>
          <p:cNvPr id="4099" name="Picture 3" descr="D:\clipart Flashcards\Flags (Part 2)\World (A - L)\India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066800"/>
            <a:ext cx="2030067" cy="1219200"/>
          </a:xfrm>
          <a:prstGeom prst="rect">
            <a:avLst/>
          </a:prstGeom>
          <a:noFill/>
        </p:spPr>
      </p:pic>
      <p:pic>
        <p:nvPicPr>
          <p:cNvPr id="4100" name="Picture 4" descr="D:\clipart Flashcards\Flags (Part 2)\World (A - L)\Jamaic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962400"/>
            <a:ext cx="2209800" cy="1295400"/>
          </a:xfrm>
          <a:prstGeom prst="rect">
            <a:avLst/>
          </a:prstGeom>
          <a:noFill/>
        </p:spPr>
      </p:pic>
      <p:pic>
        <p:nvPicPr>
          <p:cNvPr id="4101" name="Picture 5" descr="D:\clipart Flashcards\Flags (Part 2)\World (A - L)\Israel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038600"/>
            <a:ext cx="2030413" cy="1293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Greece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Greenland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Norway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54102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Brazil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D:\clipart Flashcards\Flags (Part 2)\World (A - L)\Greece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1"/>
            <a:ext cx="2281166" cy="1371600"/>
          </a:xfrm>
          <a:prstGeom prst="rect">
            <a:avLst/>
          </a:prstGeom>
          <a:noFill/>
        </p:spPr>
      </p:pic>
      <p:pic>
        <p:nvPicPr>
          <p:cNvPr id="5123" name="Picture 3" descr="D:\clipart Flashcards\Flags (Part 2)\World (A - L)\Greenland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2438401" cy="1371600"/>
          </a:xfrm>
          <a:prstGeom prst="rect">
            <a:avLst/>
          </a:prstGeom>
          <a:noFill/>
        </p:spPr>
      </p:pic>
      <p:pic>
        <p:nvPicPr>
          <p:cNvPr id="5124" name="Picture 4" descr="D:\clipart Flashcards\Flags (Part 2)\World (A - L)\Brazil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962400"/>
            <a:ext cx="2335213" cy="1328208"/>
          </a:xfrm>
          <a:prstGeom prst="rect">
            <a:avLst/>
          </a:prstGeom>
          <a:noFill/>
        </p:spPr>
      </p:pic>
      <p:pic>
        <p:nvPicPr>
          <p:cNvPr id="5125" name="Picture 5" descr="D:\clipart Flashcards\Flags (Part 2)\World (M - Z)\Norway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038600"/>
            <a:ext cx="2411413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Spain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Sweden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19800" y="5562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China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Saudi Arabia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 descr="D:\clipart Flashcards\Flags (Part 2)\World (M - Z)\Spai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1066800"/>
            <a:ext cx="2209800" cy="1371599"/>
          </a:xfrm>
          <a:prstGeom prst="rect">
            <a:avLst/>
          </a:prstGeom>
          <a:noFill/>
        </p:spPr>
      </p:pic>
      <p:pic>
        <p:nvPicPr>
          <p:cNvPr id="6147" name="Picture 3" descr="D:\clipart Flashcards\Flags (Part 2)\World (M - Z)\Sweden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066800"/>
            <a:ext cx="2362200" cy="1295400"/>
          </a:xfrm>
          <a:prstGeom prst="rect">
            <a:avLst/>
          </a:prstGeom>
          <a:noFill/>
        </p:spPr>
      </p:pic>
      <p:pic>
        <p:nvPicPr>
          <p:cNvPr id="6148" name="Picture 4" descr="D:\clipart Flashcards\Flags (Part 2)\World (M - Z)\Saudi Arabi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4216"/>
            <a:ext cx="2209800" cy="1329784"/>
          </a:xfrm>
          <a:prstGeom prst="rect">
            <a:avLst/>
          </a:prstGeom>
          <a:noFill/>
        </p:spPr>
      </p:pic>
      <p:pic>
        <p:nvPicPr>
          <p:cNvPr id="6149" name="Picture 5" descr="D:\clipart Flashcards\Flags (Part 2)\World (A - L)\China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62400"/>
            <a:ext cx="2208162" cy="1369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Flags of Countries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52</cp:revision>
  <dcterms:created xsi:type="dcterms:W3CDTF">2013-10-07T13:18:55Z</dcterms:created>
  <dcterms:modified xsi:type="dcterms:W3CDTF">2013-10-21T09:46:53Z</dcterms:modified>
</cp:coreProperties>
</file>