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Domestic Animals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D:\clipart Flashcards\Animals (Part 2)\Farm Animals (A - F)\Bull 0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581" y="802065"/>
            <a:ext cx="1757219" cy="232213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381000" y="0"/>
            <a:ext cx="876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38400" y="2209800"/>
            <a:ext cx="152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ull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5257800"/>
            <a:ext cx="2438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hicken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32" name="Picture 8" descr="D:\clipart Flashcards\Animals (Part 2)\Farm Animals (G - Z)\Goat 0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762000"/>
            <a:ext cx="1955391" cy="1607234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6781800" y="2140803"/>
            <a:ext cx="1752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oat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34" name="Picture 10" descr="D:\clipart Flashcards\Animals (Part 2)\Farm Animals (G - Z)\Lamb 0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029200" y="3962400"/>
            <a:ext cx="2667000" cy="1864091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6781800" y="5341203"/>
            <a:ext cx="1828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amb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2" descr="F:\clipart Flashcards\Animals (Part 2)\Farm Animals (A - F)\Chicken 2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57200" y="3886200"/>
            <a:ext cx="1811250" cy="18592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2438400"/>
            <a:ext cx="152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ig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5417403"/>
            <a:ext cx="2362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turkey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2438400"/>
            <a:ext cx="2590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</a:t>
            </a:r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ooster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81800" y="5410200"/>
            <a:ext cx="2057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</a:t>
            </a:r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orse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 descr="D:\clipart Flashcards\Animals (Part 2)\Farm Animals (G - Z)\Pig 3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2895600" cy="1624564"/>
          </a:xfrm>
          <a:prstGeom prst="rect">
            <a:avLst/>
          </a:prstGeom>
          <a:noFill/>
        </p:spPr>
      </p:pic>
      <p:pic>
        <p:nvPicPr>
          <p:cNvPr id="2051" name="Picture 3" descr="D:\clipart Flashcards\Animals (Part 2)\Farm Animals (G - Z)\Rooster 1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914400"/>
            <a:ext cx="1905000" cy="2180492"/>
          </a:xfrm>
          <a:prstGeom prst="rect">
            <a:avLst/>
          </a:prstGeom>
          <a:noFill/>
        </p:spPr>
      </p:pic>
      <p:pic>
        <p:nvPicPr>
          <p:cNvPr id="2052" name="Picture 4" descr="D:\clipart Flashcards\Animals (Part 2)\Farm Animals (G - Z)\Turkey 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733800"/>
            <a:ext cx="1996244" cy="2041012"/>
          </a:xfrm>
          <a:prstGeom prst="rect">
            <a:avLst/>
          </a:prstGeom>
          <a:noFill/>
        </p:spPr>
      </p:pic>
      <p:pic>
        <p:nvPicPr>
          <p:cNvPr id="2055" name="Picture 7" descr="D:\clipart Flashcards\Animals (Part 2)\Domesticated (Do - Ho)\Horse 055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4952999" y="3705618"/>
            <a:ext cx="2286000" cy="2195119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2438400"/>
            <a:ext cx="152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cow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5417403"/>
            <a:ext cx="2362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sheep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2438400"/>
            <a:ext cx="2590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rabbit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81800" y="5410200"/>
            <a:ext cx="2057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duck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2" descr="F:\clipart Flashcards\Animals (Part 2)\Farm Animals (A - F)\Cow 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3400" y="990600"/>
            <a:ext cx="2678526" cy="1793875"/>
          </a:xfrm>
          <a:prstGeom prst="rect">
            <a:avLst/>
          </a:prstGeom>
          <a:noFill/>
        </p:spPr>
      </p:pic>
      <p:pic>
        <p:nvPicPr>
          <p:cNvPr id="5" name="Picture 4" descr="F:\clipart Flashcards\Animals (Part 2)\Farm Animals (G - Z)\Sheep 1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85800" y="3733800"/>
            <a:ext cx="2086496" cy="1905000"/>
          </a:xfrm>
          <a:prstGeom prst="rect">
            <a:avLst/>
          </a:prstGeom>
          <a:noFill/>
        </p:spPr>
      </p:pic>
      <p:pic>
        <p:nvPicPr>
          <p:cNvPr id="2053" name="Picture 5" descr="F:\clipart Flashcards\Animals (Part 2)\Land Animals (P - Sl)\Rabbit 6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762000"/>
            <a:ext cx="1955800" cy="1878676"/>
          </a:xfrm>
          <a:prstGeom prst="rect">
            <a:avLst/>
          </a:prstGeom>
          <a:noFill/>
        </p:spPr>
      </p:pic>
      <p:pic>
        <p:nvPicPr>
          <p:cNvPr id="2054" name="Picture 6" descr="F:\clipart Flashcards\Animals (Part 2)\Birds (C - Ea)\Duck 8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3810000"/>
            <a:ext cx="2640013" cy="1708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05000" y="2438400"/>
            <a:ext cx="2286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donkey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5417403"/>
            <a:ext cx="2362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mouse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81800" y="2438400"/>
            <a:ext cx="1905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goose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86600" y="5410200"/>
            <a:ext cx="1676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dog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4" name="Picture 2" descr="F:\clipart Flashcards\Animals (Part 2)\Land Animals (Di - Gn)\Donkey 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2106613" cy="1798234"/>
          </a:xfrm>
          <a:prstGeom prst="rect">
            <a:avLst/>
          </a:prstGeom>
          <a:noFill/>
        </p:spPr>
      </p:pic>
      <p:pic>
        <p:nvPicPr>
          <p:cNvPr id="26" name="Picture 3" descr="F:\clipart Flashcards\Animals (Part 2)\Birds (Eg - N)\Goose 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838200"/>
            <a:ext cx="2133600" cy="1828389"/>
          </a:xfrm>
          <a:prstGeom prst="rect">
            <a:avLst/>
          </a:prstGeom>
          <a:noFill/>
        </p:spPr>
      </p:pic>
      <p:pic>
        <p:nvPicPr>
          <p:cNvPr id="27" name="Picture 5" descr="F:\clipart Flashcards\Animals (Part 2)\Domesticated (Ch - Do)\Dog 02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962400"/>
            <a:ext cx="2182813" cy="1828800"/>
          </a:xfrm>
          <a:prstGeom prst="rect">
            <a:avLst/>
          </a:prstGeom>
          <a:noFill/>
        </p:spPr>
      </p:pic>
      <p:pic>
        <p:nvPicPr>
          <p:cNvPr id="3080" name="Picture 8" descr="F:\clipart Flashcards\Animals (Part 2)\Land Animals (Li - O)\Mouse 5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3657600"/>
            <a:ext cx="3048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2438400"/>
            <a:ext cx="2667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goldfish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0" y="5486400"/>
            <a:ext cx="2819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hamster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86600" y="2514600"/>
            <a:ext cx="1828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781800" y="5410200"/>
            <a:ext cx="1981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parrot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100" name="Picture 4" descr="F:\clipart Flashcards\Animals (Part 2)\Cartoons (Go - J)\Hamster 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1"/>
            <a:ext cx="2182813" cy="1828800"/>
          </a:xfrm>
          <a:prstGeom prst="rect">
            <a:avLst/>
          </a:prstGeom>
          <a:noFill/>
        </p:spPr>
      </p:pic>
      <p:pic>
        <p:nvPicPr>
          <p:cNvPr id="4101" name="Picture 5" descr="F:\clipart Flashcards\Animals (Part 2)\Cartoons (Ow - Pl)\Parrot 1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029200" y="3810000"/>
            <a:ext cx="2057400" cy="1802517"/>
          </a:xfrm>
          <a:prstGeom prst="rect">
            <a:avLst/>
          </a:prstGeom>
          <a:noFill/>
        </p:spPr>
      </p:pic>
      <p:pic>
        <p:nvPicPr>
          <p:cNvPr id="24" name="Picture 4" descr="F:\clipart Flashcards\Animals (Part 2)\Domesticated (A - Ca)\Cat 00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914400"/>
            <a:ext cx="2362200" cy="1706434"/>
          </a:xfrm>
          <a:prstGeom prst="rect">
            <a:avLst/>
          </a:prstGeom>
          <a:noFill/>
        </p:spPr>
      </p:pic>
      <p:pic>
        <p:nvPicPr>
          <p:cNvPr id="1026" name="Picture 2" descr="F:\clipart Flashcards\Animals (Part 2)\Domesticated (Do - Ho)\Goldfish 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143000"/>
            <a:ext cx="2762763" cy="1474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57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Domestic Animals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22</cp:revision>
  <dcterms:created xsi:type="dcterms:W3CDTF">2013-10-07T13:18:55Z</dcterms:created>
  <dcterms:modified xsi:type="dcterms:W3CDTF">2013-10-21T11:13:59Z</dcterms:modified>
</cp:coreProperties>
</file>