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1" r:id="rId8"/>
    <p:sldId id="283" r:id="rId9"/>
    <p:sldId id="280" r:id="rId10"/>
    <p:sldId id="28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86E2E-A565-4D94-8F07-6B4DF5D83F81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A9875-D76D-46BC-9519-E47B39695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981200"/>
            <a:ext cx="8686800" cy="24384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7030A0"/>
                </a:solidFill>
                <a:latin typeface="Comic Sans MS" pitchFamily="66" charset="0"/>
              </a:rPr>
              <a:t>Fruits </a:t>
            </a:r>
            <a:r>
              <a:rPr lang="en-US" sz="9600" b="1" smtClean="0">
                <a:solidFill>
                  <a:srgbClr val="7030A0"/>
                </a:solidFill>
                <a:latin typeface="Comic Sans MS" pitchFamily="66" charset="0"/>
              </a:rPr>
              <a:t>and Vegetables</a:t>
            </a:r>
            <a:endParaRPr lang="en-US" sz="9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9530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2514600"/>
            <a:ext cx="38862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carrot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76800" y="2514600"/>
            <a:ext cx="3733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eggplant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5486400"/>
            <a:ext cx="3429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Zucchini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5562600"/>
            <a:ext cx="4038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garlic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304800" y="0"/>
            <a:ext cx="9829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 vegetable.</a:t>
            </a:r>
            <a:endParaRPr lang="en-US" sz="32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945525">
            <a:off x="1494560" y="574351"/>
            <a:ext cx="1406386" cy="2273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990600"/>
            <a:ext cx="1955303" cy="146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3886200"/>
            <a:ext cx="1471613" cy="1609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4244" y="3886200"/>
            <a:ext cx="55393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9530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2514600"/>
            <a:ext cx="38862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apple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76800" y="2514600"/>
            <a:ext cx="3733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blueberries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5486400"/>
            <a:ext cx="3429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lemon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5638800"/>
            <a:ext cx="4038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pineapple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304800" y="0"/>
            <a:ext cx="9829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</a:t>
            </a:r>
            <a:r>
              <a:rPr lang="en-US" sz="3200" b="1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the fruit.</a:t>
            </a:r>
            <a:endParaRPr lang="en-US" sz="32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838200"/>
            <a:ext cx="1524000" cy="1690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762000"/>
            <a:ext cx="1822332" cy="1801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 descr="D:\clipart Flashcards\Set 3\Nature\Fruits_pineapple\g0103526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3809999"/>
            <a:ext cx="1066800" cy="1881717"/>
          </a:xfrm>
          <a:prstGeom prst="rect">
            <a:avLst/>
          </a:prstGeom>
          <a:noFill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3886200"/>
            <a:ext cx="1905852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9530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2514600"/>
            <a:ext cx="38862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plums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76800" y="2514600"/>
            <a:ext cx="3733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peach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5486400"/>
            <a:ext cx="3429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apricot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5638800"/>
            <a:ext cx="4038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pear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304800" y="0"/>
            <a:ext cx="9829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</a:t>
            </a:r>
            <a:r>
              <a:rPr lang="en-US" sz="3200" b="1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the fruit.</a:t>
            </a:r>
            <a:endParaRPr lang="en-US" sz="32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1" y="3810000"/>
            <a:ext cx="2514600" cy="167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838200"/>
            <a:ext cx="236384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838200"/>
            <a:ext cx="2081213" cy="175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3810000"/>
            <a:ext cx="2157413" cy="1659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9530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2514600"/>
            <a:ext cx="38862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avocado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76800" y="2514600"/>
            <a:ext cx="3733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banana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5486400"/>
            <a:ext cx="3429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kiwi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5638800"/>
            <a:ext cx="4038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pomegranate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304800" y="0"/>
            <a:ext cx="9829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</a:t>
            </a:r>
            <a:r>
              <a:rPr lang="en-US" sz="3200" b="1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the fruit.</a:t>
            </a:r>
            <a:endParaRPr lang="en-US" sz="32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066800"/>
            <a:ext cx="2538413" cy="1352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838200"/>
            <a:ext cx="2653703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3733800"/>
            <a:ext cx="1776413" cy="171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3810000"/>
            <a:ext cx="1637517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9530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2514600"/>
            <a:ext cx="38862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watermelon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76800" y="2514600"/>
            <a:ext cx="3733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melon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5486400"/>
            <a:ext cx="3429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orange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5638800"/>
            <a:ext cx="4038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tomatoes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304800" y="0"/>
            <a:ext cx="9829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</a:t>
            </a:r>
            <a:r>
              <a:rPr lang="en-US" sz="3200" b="1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the fruit.</a:t>
            </a:r>
            <a:endParaRPr lang="en-US" sz="32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838200"/>
            <a:ext cx="2514600" cy="1719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219200"/>
            <a:ext cx="2157413" cy="1076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3886200"/>
            <a:ext cx="2304865" cy="1628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3810000"/>
            <a:ext cx="1928813" cy="1717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9530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2514600"/>
            <a:ext cx="38862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dates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76800" y="2514600"/>
            <a:ext cx="3733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cherries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5486400"/>
            <a:ext cx="3429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grapes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5638800"/>
            <a:ext cx="4038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strawberries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304800" y="0"/>
            <a:ext cx="9829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</a:t>
            </a:r>
            <a:r>
              <a:rPr lang="en-US" sz="3200" b="1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the fruit.</a:t>
            </a:r>
            <a:endParaRPr lang="en-US" sz="32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143000"/>
            <a:ext cx="2005013" cy="1117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990600"/>
            <a:ext cx="1624013" cy="1431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4191000"/>
            <a:ext cx="2157413" cy="1060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3733800"/>
            <a:ext cx="928554" cy="18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76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2514600"/>
            <a:ext cx="3886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sweet</a:t>
            </a:r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corn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76800" y="2514600"/>
            <a:ext cx="3733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celery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5486400"/>
            <a:ext cx="3429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potato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5638800"/>
            <a:ext cx="4038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peppers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304800" y="0"/>
            <a:ext cx="9829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 vegetable.</a:t>
            </a:r>
            <a:endParaRPr lang="en-US" sz="32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914400"/>
            <a:ext cx="702783" cy="161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066800"/>
            <a:ext cx="2386013" cy="1316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4114800"/>
            <a:ext cx="2365683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3733800"/>
            <a:ext cx="2120492" cy="1885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06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2514600"/>
            <a:ext cx="38862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peas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76800" y="2514600"/>
            <a:ext cx="3733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broccoli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5486400"/>
            <a:ext cx="3429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beetroot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5638800"/>
            <a:ext cx="4038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cabbage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304800" y="0"/>
            <a:ext cx="9829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 vegetable.</a:t>
            </a:r>
            <a:endParaRPr lang="en-US" sz="32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19200"/>
            <a:ext cx="2690813" cy="1082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838200"/>
            <a:ext cx="1186343" cy="1690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4038600"/>
            <a:ext cx="20955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3733800"/>
            <a:ext cx="2139630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24400" y="6858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953000" y="3657600"/>
            <a:ext cx="3962400" cy="2743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2514600"/>
            <a:ext cx="38862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pumpkin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76800" y="2514600"/>
            <a:ext cx="3733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onion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181600" y="5486400"/>
            <a:ext cx="3429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radish</a:t>
            </a:r>
            <a:endParaRPr lang="en-US" sz="48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5638800"/>
            <a:ext cx="4038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parsnip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76800" y="4495800"/>
            <a:ext cx="3810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40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304800" y="0"/>
            <a:ext cx="9829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Say the name of the </a:t>
            </a:r>
            <a:r>
              <a:rPr lang="en-US" sz="3200" b="1" dirty="0" smtClean="0">
                <a:ln w="11430"/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vegetable or fruit.</a:t>
            </a:r>
            <a:endParaRPr lang="en-US" sz="3200" b="1" dirty="0">
              <a:ln w="11430"/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3810000"/>
            <a:ext cx="1121920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762000"/>
            <a:ext cx="2792594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838200"/>
            <a:ext cx="2309813" cy="1523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3962400"/>
            <a:ext cx="1600200" cy="1551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5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</TotalTime>
  <Words>114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Fruits and Vegetables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 Animals</dc:title>
  <dc:creator>Jude</dc:creator>
  <cp:lastModifiedBy>Jude</cp:lastModifiedBy>
  <cp:revision>97</cp:revision>
  <dcterms:created xsi:type="dcterms:W3CDTF">2013-10-07T13:18:55Z</dcterms:created>
  <dcterms:modified xsi:type="dcterms:W3CDTF">2013-10-21T09:57:30Z</dcterms:modified>
</cp:coreProperties>
</file>