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6" r:id="rId4"/>
    <p:sldId id="273" r:id="rId5"/>
    <p:sldId id="269" r:id="rId6"/>
    <p:sldId id="271" r:id="rId7"/>
    <p:sldId id="265" r:id="rId8"/>
    <p:sldId id="267" r:id="rId9"/>
    <p:sldId id="268" r:id="rId10"/>
    <p:sldId id="270" r:id="rId11"/>
    <p:sldId id="272" r:id="rId12"/>
    <p:sldId id="278" r:id="rId13"/>
    <p:sldId id="280" r:id="rId14"/>
    <p:sldId id="277" r:id="rId15"/>
    <p:sldId id="281" r:id="rId16"/>
    <p:sldId id="279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4384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Comic Sans MS" pitchFamily="66" charset="0"/>
              </a:rPr>
              <a:t>Household</a:t>
            </a:r>
            <a:endParaRPr lang="en-US" sz="9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towel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trash can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tissue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scale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130588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0"/>
            <a:ext cx="1193800" cy="16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86200"/>
            <a:ext cx="18951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914400"/>
            <a:ext cx="131213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bellows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radiator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fireplace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2233613" cy="10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90600"/>
            <a:ext cx="190472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86200"/>
            <a:ext cx="1588484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862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cutting board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pot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kettle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frying pan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194959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26854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962400"/>
            <a:ext cx="1150988" cy="12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143000"/>
            <a:ext cx="1374729" cy="121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hot plate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toaster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stove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refrigerator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86200"/>
            <a:ext cx="1700213" cy="187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28030"/>
            <a:ext cx="1371600" cy="15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762000"/>
            <a:ext cx="20347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295400"/>
            <a:ext cx="2661744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corkscrew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dishwasher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coffee maker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jug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1776413" cy="17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903288" cy="118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90600"/>
            <a:ext cx="129839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962400"/>
            <a:ext cx="1319213" cy="146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spoon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rolling pin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spatula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fork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2492">
            <a:off x="1371600" y="1219200"/>
            <a:ext cx="223912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29400" y="3810000"/>
            <a:ext cx="80534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371600"/>
            <a:ext cx="26143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 descr="D:\clipart Flashcards\Household\Kitchen (Co - F)\Fork - Serving 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11041" flipV="1">
            <a:off x="1401198" y="4667945"/>
            <a:ext cx="1878013" cy="251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knife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ladle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peeler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mixer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3766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14400"/>
            <a:ext cx="10668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10000"/>
            <a:ext cx="1700213" cy="18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733800"/>
            <a:ext cx="1219200" cy="179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blender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2514600"/>
            <a:ext cx="396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cleaver knife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coffee pot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127274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1153776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90600"/>
            <a:ext cx="153189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886200"/>
            <a:ext cx="11811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apron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baking pan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grater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bowl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18118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513" y="1066801"/>
            <a:ext cx="150507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038600"/>
            <a:ext cx="1471613" cy="13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86200"/>
            <a:ext cx="1547813" cy="14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living room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kitchen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569803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bedroom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bathroom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What is shown on the pictures ?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260089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52492"/>
            <a:ext cx="2743200" cy="165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1222375" cy="172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735625"/>
            <a:ext cx="2743200" cy="184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wardrobe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lamp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bed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pillow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1852613" cy="158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206213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838201"/>
            <a:ext cx="1271769" cy="18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D:\clipart Flashcards\Household\Bedroom\Wardrobe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914399"/>
            <a:ext cx="1219200" cy="1706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curtains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door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window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fence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1098815" cy="138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00800" y="762000"/>
            <a:ext cx="9515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038600"/>
            <a:ext cx="162921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10000"/>
            <a:ext cx="1517251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scrubber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trash bag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sponge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vacuum cleaner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230588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67200"/>
            <a:ext cx="1471613" cy="8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82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14800"/>
            <a:ext cx="2614613" cy="11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bucket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dustpan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broom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mop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99735" flipH="1">
            <a:off x="6746425" y="3386704"/>
            <a:ext cx="441000" cy="222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134629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90600"/>
            <a:ext cx="1740554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810000"/>
            <a:ext cx="1547813" cy="17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90800"/>
            <a:ext cx="403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toilet seat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bathtub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plunger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faucet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2309813" cy="1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18257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126362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952960"/>
            <a:ext cx="1280513" cy="160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razor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razor blade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3000" y="5486400"/>
            <a:ext cx="365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toothbrush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toothpaste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1799096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71600"/>
            <a:ext cx="1590411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206058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86200"/>
            <a:ext cx="1282096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sink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soap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shower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toilet paper</a:t>
            </a:r>
            <a:endParaRPr lang="en-US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household item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4058199"/>
            <a:ext cx="1143000" cy="162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13507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clipart Flashcards\Household\Bathroom (Sh - Z)\Showering 0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86200"/>
            <a:ext cx="1478056" cy="1844174"/>
          </a:xfrm>
          <a:prstGeom prst="rect">
            <a:avLst/>
          </a:prstGeom>
          <a:noFill/>
        </p:spPr>
      </p:pic>
      <p:pic>
        <p:nvPicPr>
          <p:cNvPr id="1027" name="Picture 3" descr="D:\clipart Flashcards\Household\Kitchen (Co - F)\Dish Soap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838200"/>
            <a:ext cx="716695" cy="18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236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Household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Jude</dc:creator>
  <cp:lastModifiedBy>Jude</cp:lastModifiedBy>
  <cp:revision>88</cp:revision>
  <dcterms:created xsi:type="dcterms:W3CDTF">2013-10-07T13:18:55Z</dcterms:created>
  <dcterms:modified xsi:type="dcterms:W3CDTF">2013-10-21T11:29:22Z</dcterms:modified>
</cp:coreProperties>
</file>