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86800" cy="2438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Insects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0"/>
            <a:ext cx="8763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insects.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76400" y="2514600"/>
            <a:ext cx="1828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ant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6800" y="5410200"/>
            <a:ext cx="3124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butterfly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48400" y="2514600"/>
            <a:ext cx="1752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bee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48400" y="5486400"/>
            <a:ext cx="2133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beetle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" name="Picture 2" descr="D:\clipart Flashcards\Set 3\Animals\Insects\Ants\g020220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14400"/>
            <a:ext cx="2057400" cy="1600200"/>
          </a:xfrm>
          <a:prstGeom prst="rect">
            <a:avLst/>
          </a:prstGeom>
          <a:noFill/>
        </p:spPr>
      </p:pic>
      <p:pic>
        <p:nvPicPr>
          <p:cNvPr id="1027" name="Picture 3" descr="D:\clipart Flashcards\Set 3\Animals\Insects\Bees\g070758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914400"/>
            <a:ext cx="2106613" cy="1524000"/>
          </a:xfrm>
          <a:prstGeom prst="rect">
            <a:avLst/>
          </a:prstGeom>
          <a:noFill/>
        </p:spPr>
      </p:pic>
      <p:pic>
        <p:nvPicPr>
          <p:cNvPr id="3" name="Picture 4" descr="D:\clipart Flashcards\Set 3\Animals\Insects\Beetles\g070843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6112668" y="3564732"/>
            <a:ext cx="1649413" cy="2292350"/>
          </a:xfrm>
          <a:prstGeom prst="rect">
            <a:avLst/>
          </a:prstGeom>
          <a:noFill/>
        </p:spPr>
      </p:pic>
      <p:pic>
        <p:nvPicPr>
          <p:cNvPr id="1029" name="Picture 5" descr="D:\clipart Flashcards\Set 3\Animals\Insects\Butterflies &amp; Moths\g0100415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657600"/>
            <a:ext cx="2944813" cy="1944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733800"/>
            <a:ext cx="3962400" cy="2667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0"/>
            <a:ext cx="8763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insects.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2590800"/>
            <a:ext cx="3505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Caterpillar 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5562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mosquito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24600" y="2590800"/>
            <a:ext cx="152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fly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62600" y="5410200"/>
            <a:ext cx="2438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ladybug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 descr="D:\clipart Flashcards\Set 3\Animals\Insects\Caterpillars\g011360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082960">
            <a:off x="1069021" y="724583"/>
            <a:ext cx="2254832" cy="2010961"/>
          </a:xfrm>
          <a:prstGeom prst="rect">
            <a:avLst/>
          </a:prstGeom>
          <a:noFill/>
        </p:spPr>
      </p:pic>
      <p:pic>
        <p:nvPicPr>
          <p:cNvPr id="2051" name="Picture 3" descr="D:\clipart Flashcards\Set 3\Animals\Insects\Ladybirds\g020184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810000"/>
            <a:ext cx="2555875" cy="1668463"/>
          </a:xfrm>
          <a:prstGeom prst="rect">
            <a:avLst/>
          </a:prstGeom>
          <a:noFill/>
        </p:spPr>
      </p:pic>
      <p:pic>
        <p:nvPicPr>
          <p:cNvPr id="2052" name="Picture 4" descr="D:\clipart Flashcards\Set 3\Animals\Insects\Flies &amp; mosquitoes\g060230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962400"/>
            <a:ext cx="2859087" cy="1801813"/>
          </a:xfrm>
          <a:prstGeom prst="rect">
            <a:avLst/>
          </a:prstGeom>
          <a:noFill/>
        </p:spPr>
      </p:pic>
      <p:pic>
        <p:nvPicPr>
          <p:cNvPr id="2053" name="Picture 5" descr="D:\clipart Flashcards\Set 3\Animals\Insects\Flies &amp; mosquitoes\g0707575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990600"/>
            <a:ext cx="2335213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" y="2514601"/>
            <a:ext cx="4343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praying </a:t>
            </a:r>
            <a:r>
              <a:rPr lang="en-US" sz="40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mantis</a:t>
            </a:r>
            <a:endParaRPr lang="en-US" sz="40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8200" y="5486400"/>
            <a:ext cx="3810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dragonfly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57800" y="2438400"/>
            <a:ext cx="3581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grasshopper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91200" y="5486400"/>
            <a:ext cx="2590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spider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insects.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074" name="Picture 2" descr="D:\clipart Flashcards\Set 3\Animals\Insects\Dragonflies\g043246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886200"/>
            <a:ext cx="1905000" cy="1524000"/>
          </a:xfrm>
          <a:prstGeom prst="rect">
            <a:avLst/>
          </a:prstGeom>
          <a:noFill/>
        </p:spPr>
      </p:pic>
      <p:pic>
        <p:nvPicPr>
          <p:cNvPr id="3075" name="Picture 3" descr="D:\clipart Flashcards\Set 3\Animals\Insects\Exotic\g070838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762000"/>
            <a:ext cx="2133600" cy="1539874"/>
          </a:xfrm>
          <a:prstGeom prst="rect">
            <a:avLst/>
          </a:prstGeom>
          <a:noFill/>
        </p:spPr>
      </p:pic>
      <p:pic>
        <p:nvPicPr>
          <p:cNvPr id="3076" name="Picture 4" descr="D:\clipart Flashcards\Set 3\Animals\Insects\Grasshoppers\g011362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990600"/>
            <a:ext cx="3249613" cy="1433513"/>
          </a:xfrm>
          <a:prstGeom prst="rect">
            <a:avLst/>
          </a:prstGeom>
          <a:noFill/>
        </p:spPr>
      </p:pic>
      <p:pic>
        <p:nvPicPr>
          <p:cNvPr id="3077" name="Picture 5" descr="D:\clipart Flashcards\Set 3\Animals\Insects\Spiders\g011361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3733800"/>
            <a:ext cx="2667000" cy="166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35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Insects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35</cp:revision>
  <dcterms:created xsi:type="dcterms:W3CDTF">2013-10-07T13:18:55Z</dcterms:created>
  <dcterms:modified xsi:type="dcterms:W3CDTF">2013-10-21T10:10:12Z</dcterms:modified>
</cp:coreProperties>
</file>