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9" r:id="rId3"/>
    <p:sldId id="284" r:id="rId4"/>
    <p:sldId id="288" r:id="rId5"/>
    <p:sldId id="286" r:id="rId6"/>
    <p:sldId id="285" r:id="rId7"/>
    <p:sldId id="28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62" autoAdjust="0"/>
    <p:restoredTop sz="94660"/>
  </p:normalViewPr>
  <p:slideViewPr>
    <p:cSldViewPr>
      <p:cViewPr varScale="1">
        <p:scale>
          <a:sx n="68" d="100"/>
          <a:sy n="68" d="100"/>
        </p:scale>
        <p:origin x="-8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57200"/>
            <a:ext cx="8915400" cy="53340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rgbClr val="7030A0"/>
                </a:solidFill>
                <a:latin typeface="Comic Sans MS" pitchFamily="66" charset="0"/>
              </a:rPr>
              <a:t>Maps of Continents and Countries</a:t>
            </a:r>
            <a:endParaRPr lang="en-US" sz="96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76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04800" y="2514600"/>
            <a:ext cx="38862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Europe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724400" y="2590800"/>
            <a:ext cx="41148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North America</a:t>
            </a:r>
            <a:endParaRPr lang="en-US" sz="40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876800" y="5638800"/>
            <a:ext cx="38862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South America</a:t>
            </a:r>
            <a:endParaRPr lang="en-US" sz="40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4800" y="5638800"/>
            <a:ext cx="40386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Africa</a:t>
            </a:r>
          </a:p>
          <a:p>
            <a:pPr algn="ctr"/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76800" y="4495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-304800" y="0"/>
            <a:ext cx="98298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Which continent is shown on the map?</a:t>
            </a:r>
            <a:endParaRPr lang="en-US" sz="32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838200"/>
            <a:ext cx="2081213" cy="1594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3886200"/>
            <a:ext cx="1547813" cy="1505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838200"/>
            <a:ext cx="1551016" cy="181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72200" y="3810000"/>
            <a:ext cx="1517097" cy="179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25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76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04800" y="2514600"/>
            <a:ext cx="38862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Mexico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876800" y="2514600"/>
            <a:ext cx="37338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Canada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81600" y="5486400"/>
            <a:ext cx="3429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USA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5487650"/>
            <a:ext cx="4572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Australia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76800" y="4495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-304800" y="0"/>
            <a:ext cx="98298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Which country is shown on the map?</a:t>
            </a:r>
            <a:endParaRPr lang="en-US" sz="32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914400"/>
            <a:ext cx="1471613" cy="1596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3733800"/>
            <a:ext cx="1575907" cy="170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3886200"/>
            <a:ext cx="2057400" cy="1698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5" name="Picture 11" descr="D:\clipart Flashcards\Maps (Part 1)\Countries (A - Ge)\Canada 5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0" y="914400"/>
            <a:ext cx="1422108" cy="15414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25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76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04800" y="2514600"/>
            <a:ext cx="38862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Peru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876800" y="2514600"/>
            <a:ext cx="37338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Venezuela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81600" y="5486400"/>
            <a:ext cx="3429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Chile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4800" y="5638800"/>
            <a:ext cx="40386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Brazil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76800" y="4495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28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Which country is shown on South America’s map?</a:t>
            </a:r>
            <a:endParaRPr lang="en-US" sz="28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886200"/>
            <a:ext cx="1066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838200"/>
            <a:ext cx="1214438" cy="1626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914400"/>
            <a:ext cx="1214438" cy="1626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82085" y="3886200"/>
            <a:ext cx="1207192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25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76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04800" y="2514600"/>
            <a:ext cx="38862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Norway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876800" y="2514600"/>
            <a:ext cx="37338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Poland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81600" y="5486400"/>
            <a:ext cx="3429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Spain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4800" y="5638800"/>
            <a:ext cx="40386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Portugal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76800" y="4495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0"/>
            <a:ext cx="9525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28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Which country is shown on the map of Europe ?</a:t>
            </a:r>
            <a:endParaRPr lang="en-US" sz="28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914400"/>
            <a:ext cx="1981200" cy="1553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990600"/>
            <a:ext cx="1853009" cy="145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92607" y="4038600"/>
            <a:ext cx="1984006" cy="155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3600" y="3962400"/>
            <a:ext cx="2044006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25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76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04800" y="2514600"/>
            <a:ext cx="38862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France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876800" y="2514600"/>
            <a:ext cx="37338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Germany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81600" y="5486400"/>
            <a:ext cx="3429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Italy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4800" y="5638800"/>
            <a:ext cx="40386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Greece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76800" y="4495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990600"/>
            <a:ext cx="1950216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990600"/>
            <a:ext cx="1981200" cy="1553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3962400"/>
            <a:ext cx="2005013" cy="1571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3600" y="3886200"/>
            <a:ext cx="2044006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Rectangle 15"/>
          <p:cNvSpPr/>
          <p:nvPr/>
        </p:nvSpPr>
        <p:spPr>
          <a:xfrm>
            <a:off x="0" y="0"/>
            <a:ext cx="95250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28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Which country is shown on the map of Europe ?</a:t>
            </a:r>
            <a:endParaRPr lang="en-US" sz="28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25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76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04800" y="2514600"/>
            <a:ext cx="38862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Iran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876800" y="2514600"/>
            <a:ext cx="37338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Japan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81600" y="5486400"/>
            <a:ext cx="3429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Iraq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4800" y="5638800"/>
            <a:ext cx="40386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India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76800" y="4495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-304800" y="0"/>
            <a:ext cx="982980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Which country is shown on the map of Asia ?</a:t>
            </a:r>
            <a:endParaRPr lang="en-US" sz="32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810001"/>
            <a:ext cx="1600200" cy="1811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838199"/>
            <a:ext cx="1524000" cy="172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3733800"/>
            <a:ext cx="1636961" cy="184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3600" y="838200"/>
            <a:ext cx="1639697" cy="177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25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1276</TotalTime>
  <Words>92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Maps of Continents and Countries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 Animals</dc:title>
  <dc:creator>Jude</dc:creator>
  <cp:lastModifiedBy>Jude</cp:lastModifiedBy>
  <cp:revision>105</cp:revision>
  <dcterms:created xsi:type="dcterms:W3CDTF">2013-10-07T13:18:55Z</dcterms:created>
  <dcterms:modified xsi:type="dcterms:W3CDTF">2013-10-21T10:13:47Z</dcterms:modified>
</cp:coreProperties>
</file>