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59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Comic Sans MS" pitchFamily="66" charset="0"/>
              </a:rPr>
              <a:t>Professions \ Jobs</a:t>
            </a:r>
            <a:endParaRPr lang="en-US" sz="7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674203"/>
            <a:ext cx="297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teacher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54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accountant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detective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86400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painter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D:\clipart Flashcards\Set 3\Animals\Animals_professions\g0124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2019300" cy="1609725"/>
          </a:xfrm>
          <a:prstGeom prst="rect">
            <a:avLst/>
          </a:prstGeom>
          <a:noFill/>
        </p:spPr>
      </p:pic>
      <p:pic>
        <p:nvPicPr>
          <p:cNvPr id="1031" name="Picture 7" descr="D:\clipart Flashcards\Set 3\Animals\Animals_professions\g012403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027" y="3886200"/>
            <a:ext cx="1723373" cy="1600200"/>
          </a:xfrm>
          <a:prstGeom prst="rect">
            <a:avLst/>
          </a:prstGeom>
          <a:noFill/>
        </p:spPr>
      </p:pic>
      <p:pic>
        <p:nvPicPr>
          <p:cNvPr id="2050" name="Picture 2" descr="D:\clipart Flashcards\Education &amp; Schools (Part 1)\Classroom &amp; Activities (S - Z)\Teacher - Math 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99" y="838200"/>
            <a:ext cx="2330255" cy="1904999"/>
          </a:xfrm>
          <a:prstGeom prst="rect">
            <a:avLst/>
          </a:prstGeom>
          <a:noFill/>
        </p:spPr>
      </p:pic>
      <p:pic>
        <p:nvPicPr>
          <p:cNvPr id="2051" name="Picture 3" descr="D:\clipart Flashcards\Money\Cartoons (A - I)\Accountant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762000"/>
            <a:ext cx="2740140" cy="186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5146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hairdresser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2598003"/>
            <a:ext cx="2895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plumber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5410200"/>
            <a:ext cx="236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judge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562600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postman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D:\clipart Flashcards\Set 3\Animals\Animals_professions\g01240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1771650" cy="1752600"/>
          </a:xfrm>
          <a:prstGeom prst="rect">
            <a:avLst/>
          </a:prstGeom>
          <a:noFill/>
        </p:spPr>
      </p:pic>
      <p:pic>
        <p:nvPicPr>
          <p:cNvPr id="7173" name="Picture 5" descr="D:\clipart Flashcards\Set 3\Animals\Animals_professions\g01240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1676400" cy="1752600"/>
          </a:xfrm>
          <a:prstGeom prst="rect">
            <a:avLst/>
          </a:prstGeom>
          <a:noFill/>
        </p:spPr>
      </p:pic>
      <p:pic>
        <p:nvPicPr>
          <p:cNvPr id="3074" name="Picture 2" descr="D:\clipart Flashcards\Occupations\Cartoons (Ph - R)\Plumber 1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62000"/>
            <a:ext cx="2514599" cy="1981199"/>
          </a:xfrm>
          <a:prstGeom prst="rect">
            <a:avLst/>
          </a:prstGeom>
          <a:noFill/>
        </p:spPr>
      </p:pic>
      <p:pic>
        <p:nvPicPr>
          <p:cNvPr id="3075" name="Picture 3" descr="D:\clipart Flashcards\International (Part 2)\People - Images (Ma - Q)\Postman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657601"/>
            <a:ext cx="186719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25146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carpenter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taxi driver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05400" y="54864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tailor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562600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dentist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D:\clipart Flashcards\Set 3\Animals\Animals_professions\g01240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2066925" cy="1676400"/>
          </a:xfrm>
          <a:prstGeom prst="rect">
            <a:avLst/>
          </a:prstGeom>
          <a:noFill/>
        </p:spPr>
      </p:pic>
      <p:pic>
        <p:nvPicPr>
          <p:cNvPr id="4105" name="Picture 9" descr="D:\clipart Flashcards\Set 3\Animals\Animals_professions\g012409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0"/>
            <a:ext cx="2438400" cy="1752600"/>
          </a:xfrm>
          <a:prstGeom prst="rect">
            <a:avLst/>
          </a:prstGeom>
          <a:noFill/>
        </p:spPr>
      </p:pic>
      <p:pic>
        <p:nvPicPr>
          <p:cNvPr id="4106" name="Picture 10" descr="D:\clipart Flashcards\Set 3\Animals\Animals_professions\g012411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2487613" cy="1524000"/>
          </a:xfrm>
          <a:prstGeom prst="rect">
            <a:avLst/>
          </a:prstGeom>
          <a:noFill/>
        </p:spPr>
      </p:pic>
      <p:pic>
        <p:nvPicPr>
          <p:cNvPr id="1027" name="Picture 3" descr="D:\clipart Flashcards\Health &amp; Medical\Dental\Dentist &amp; Patient 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733800"/>
            <a:ext cx="298531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667000"/>
            <a:ext cx="327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fireman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04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doctor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7800" y="5569803"/>
            <a:ext cx="335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gardener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562600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acrobat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D:\clipart Flashcards\Police &amp; Fire\Police &amp; Fire (H - Po)\Police Officer &amp; Fireman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2817267" cy="2001667"/>
          </a:xfrm>
          <a:prstGeom prst="rect">
            <a:avLst/>
          </a:prstGeom>
          <a:noFill/>
        </p:spPr>
      </p:pic>
      <p:pic>
        <p:nvPicPr>
          <p:cNvPr id="4099" name="Picture 3" descr="D:\clipart Flashcards\Health &amp; Medical\Cartoons (Do - G)\Doctor 3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1" y="838201"/>
            <a:ext cx="1371599" cy="2362199"/>
          </a:xfrm>
          <a:prstGeom prst="rect">
            <a:avLst/>
          </a:prstGeom>
          <a:noFill/>
        </p:spPr>
      </p:pic>
      <p:pic>
        <p:nvPicPr>
          <p:cNvPr id="4100" name="Picture 4" descr="D:\clipart Flashcards\Entertainment\Circus &amp; Carnival (A - Ci)\Acrobat 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1" y="3815122"/>
            <a:ext cx="1143000" cy="2518221"/>
          </a:xfrm>
          <a:prstGeom prst="rect">
            <a:avLst/>
          </a:prstGeom>
          <a:noFill/>
        </p:spPr>
      </p:pic>
      <p:pic>
        <p:nvPicPr>
          <p:cNvPr id="4101" name="Picture 5" descr="D:\clipart Flashcards\Occupations\Cartoons (D - K)\Gardener 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1" y="3733799"/>
            <a:ext cx="1646715" cy="194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514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pilot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83359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photographer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54102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policeman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5562600"/>
            <a:ext cx="327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professor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7" name="Picture 5" descr="D:\clipart Flashcards\Set 3\Animals\Animals_professions\g012409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1323975" cy="1752600"/>
          </a:xfrm>
          <a:prstGeom prst="rect">
            <a:avLst/>
          </a:prstGeom>
          <a:noFill/>
        </p:spPr>
      </p:pic>
      <p:pic>
        <p:nvPicPr>
          <p:cNvPr id="5122" name="Picture 2" descr="D:\clipart Flashcards\Occupations\Images (P - Z)\Photographer 0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30730"/>
            <a:ext cx="1567344" cy="2012470"/>
          </a:xfrm>
          <a:prstGeom prst="rect">
            <a:avLst/>
          </a:prstGeom>
          <a:noFill/>
        </p:spPr>
      </p:pic>
      <p:pic>
        <p:nvPicPr>
          <p:cNvPr id="5123" name="Picture 3" descr="D:\clipart Flashcards\Transportation\Cartoons (M - R)\Pilot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762000"/>
            <a:ext cx="1734554" cy="2598521"/>
          </a:xfrm>
          <a:prstGeom prst="rect">
            <a:avLst/>
          </a:prstGeom>
          <a:noFill/>
        </p:spPr>
      </p:pic>
      <p:pic>
        <p:nvPicPr>
          <p:cNvPr id="5124" name="Picture 4" descr="D:\clipart Flashcards\Education &amp; Schools (Part 1)\Classroom &amp; Activities (G - R)\Professor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33800"/>
            <a:ext cx="2286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674203"/>
            <a:ext cx="16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chef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2369403"/>
            <a:ext cx="304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astronaut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priest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562600"/>
            <a:ext cx="266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pianist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D:\clipart Flashcards\Entertainment\Dining (A - Ch)\Chef 0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1763513" cy="2131793"/>
          </a:xfrm>
          <a:prstGeom prst="rect">
            <a:avLst/>
          </a:prstGeom>
          <a:noFill/>
        </p:spPr>
      </p:pic>
      <p:pic>
        <p:nvPicPr>
          <p:cNvPr id="6147" name="Picture 3" descr="D:\clipart Flashcards\Space\Space (A - Q)\Astronaut 0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014" y="800424"/>
            <a:ext cx="1005386" cy="2517744"/>
          </a:xfrm>
          <a:prstGeom prst="rect">
            <a:avLst/>
          </a:prstGeom>
          <a:noFill/>
        </p:spPr>
      </p:pic>
      <p:pic>
        <p:nvPicPr>
          <p:cNvPr id="6148" name="Picture 4" descr="D:\clipart Flashcards\Music\Musicians (M - Si)\Pianist 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1905000" cy="1872634"/>
          </a:xfrm>
          <a:prstGeom prst="rect">
            <a:avLst/>
          </a:prstGeom>
          <a:noFill/>
        </p:spPr>
      </p:pic>
      <p:pic>
        <p:nvPicPr>
          <p:cNvPr id="6149" name="Picture 5" descr="D:\clipart Flashcards\Religion\Objects &amp; Symbols (P - Z)\Priest 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657600"/>
            <a:ext cx="1828800" cy="275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2674203"/>
            <a:ext cx="297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butcher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25146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lumberjack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58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astronomer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5486400"/>
            <a:ext cx="327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bricklayer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D:\clipart Flashcards\Set 3\Animals\Animals_professions\g01240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2219325" cy="1516062"/>
          </a:xfrm>
          <a:prstGeom prst="rect">
            <a:avLst/>
          </a:prstGeom>
          <a:noFill/>
        </p:spPr>
      </p:pic>
      <p:pic>
        <p:nvPicPr>
          <p:cNvPr id="7170" name="Picture 2" descr="D:\clipart Flashcards\Occupations\Images (A - E)\Butcher 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19914"/>
            <a:ext cx="1600200" cy="2062156"/>
          </a:xfrm>
          <a:prstGeom prst="rect">
            <a:avLst/>
          </a:prstGeom>
          <a:noFill/>
        </p:spPr>
      </p:pic>
      <p:pic>
        <p:nvPicPr>
          <p:cNvPr id="7171" name="Picture 3" descr="D:\clipart Flashcards\Occupations\Images (F - O)\Lumberjack 0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85800"/>
            <a:ext cx="2454245" cy="1828800"/>
          </a:xfrm>
          <a:prstGeom prst="rect">
            <a:avLst/>
          </a:prstGeom>
          <a:noFill/>
        </p:spPr>
      </p:pic>
      <p:pic>
        <p:nvPicPr>
          <p:cNvPr id="7172" name="Picture 4" descr="D:\clipart Flashcards\Occupations\Images (A - E)\Astronomer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657600"/>
            <a:ext cx="135528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these professions.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598003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hunter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5400" y="2598003"/>
            <a:ext cx="320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fisherman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257800"/>
            <a:ext cx="2209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monk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3962400"/>
            <a:ext cx="266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football</a:t>
            </a:r>
          </a:p>
          <a:p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player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D:\clipart Flashcards\Outdoor Recreation (Part 2)\Hunting\Hunter Shooting 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838200"/>
            <a:ext cx="2796965" cy="2133600"/>
          </a:xfrm>
          <a:prstGeom prst="rect">
            <a:avLst/>
          </a:prstGeom>
          <a:noFill/>
        </p:spPr>
      </p:pic>
      <p:pic>
        <p:nvPicPr>
          <p:cNvPr id="8195" name="Picture 3" descr="D:\clipart Flashcards\International (Part 2)\Japan\General (A - L)\Fisherman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2125412" cy="1886366"/>
          </a:xfrm>
          <a:prstGeom prst="rect">
            <a:avLst/>
          </a:prstGeom>
          <a:noFill/>
        </p:spPr>
      </p:pic>
      <p:pic>
        <p:nvPicPr>
          <p:cNvPr id="8196" name="Picture 4" descr="D:\clipart Flashcards\Sports\Cartoons (Fo - Go)\Football Player 0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1527388" cy="2469417"/>
          </a:xfrm>
          <a:prstGeom prst="rect">
            <a:avLst/>
          </a:prstGeom>
          <a:noFill/>
        </p:spPr>
      </p:pic>
      <p:pic>
        <p:nvPicPr>
          <p:cNvPr id="8197" name="Picture 5" descr="D:\clipart Flashcards\Religion\Objects &amp; Symbols (F - O)\Monk 2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86200"/>
            <a:ext cx="1308038" cy="244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93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Professions \ Jobs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67</cp:revision>
  <dcterms:created xsi:type="dcterms:W3CDTF">2013-10-07T13:18:55Z</dcterms:created>
  <dcterms:modified xsi:type="dcterms:W3CDTF">2013-10-21T11:33:02Z</dcterms:modified>
</cp:coreProperties>
</file>