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4" r:id="rId4"/>
    <p:sldId id="265" r:id="rId5"/>
    <p:sldId id="268" r:id="rId6"/>
    <p:sldId id="266" r:id="rId7"/>
    <p:sldId id="274" r:id="rId8"/>
    <p:sldId id="267" r:id="rId9"/>
    <p:sldId id="269" r:id="rId10"/>
    <p:sldId id="270" r:id="rId11"/>
    <p:sldId id="273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6E2E-A565-4D94-8F07-6B4DF5D83F81}" type="datetimeFigureOut">
              <a:rPr lang="en-US" smtClean="0"/>
              <a:pPr/>
              <a:t>10/21/2013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A9875-D76D-46BC-9519-E47B39695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4384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7030A0"/>
                </a:solidFill>
                <a:latin typeface="Comic Sans MS" pitchFamily="66" charset="0"/>
              </a:rPr>
              <a:t>School</a:t>
            </a:r>
            <a:endParaRPr lang="en-US" sz="9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diploma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globe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protractor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127" y="1143000"/>
            <a:ext cx="33618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810001"/>
            <a:ext cx="1323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733800"/>
            <a:ext cx="2233613" cy="180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172200" y="1066800"/>
            <a:ext cx="1073241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paintbrush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2514600"/>
            <a:ext cx="3962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sharpener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scissors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quill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914400"/>
            <a:ext cx="150659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14400"/>
            <a:ext cx="162401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810000"/>
            <a:ext cx="762000" cy="178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191000"/>
            <a:ext cx="1928813" cy="101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desk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ruler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lunch box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lockers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810000"/>
            <a:ext cx="1782323" cy="174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4114800"/>
            <a:ext cx="1395413" cy="117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769944"/>
            <a:ext cx="1447800" cy="186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13025">
            <a:off x="5595988" y="1378551"/>
            <a:ext cx="2465307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geography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anatomy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literature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math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Looking at the pictures, what subjects do you think about ?</a:t>
            </a:r>
            <a:endParaRPr lang="en-US" sz="24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733800"/>
            <a:ext cx="1700213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86200"/>
            <a:ext cx="1418856" cy="1676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914400"/>
            <a:ext cx="188074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762000"/>
            <a:ext cx="2122101" cy="1931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geometry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chemistry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archeology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670769"/>
            <a:ext cx="1752600" cy="191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914399"/>
            <a:ext cx="1524000" cy="183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715546"/>
            <a:ext cx="1547813" cy="167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990600"/>
            <a:ext cx="1809879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Looking at the pictures, what subjects do you think about ?</a:t>
            </a:r>
            <a:endParaRPr lang="en-US" sz="24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biology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drama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sport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music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school subject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825300"/>
            <a:ext cx="1828800" cy="18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2230" y="3733800"/>
            <a:ext cx="1776413" cy="18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760979"/>
            <a:ext cx="2286000" cy="186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3962400"/>
            <a:ext cx="1587328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music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pottery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10200" y="4876800"/>
            <a:ext cx="2971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computer</a:t>
            </a:r>
          </a:p>
          <a:p>
            <a:pPr algn="ctr"/>
            <a:r>
              <a:rPr lang="en-US" sz="48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science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5486400"/>
            <a:ext cx="40386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space science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006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762000"/>
            <a:ext cx="2233613" cy="183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33665"/>
            <a:ext cx="2438400" cy="160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657600"/>
            <a:ext cx="1488780" cy="147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37887"/>
            <a:ext cx="2895600" cy="188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Looking at the pictures, what subjects do you think about ?</a:t>
            </a:r>
            <a:endParaRPr lang="en-US" sz="24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abacus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book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backpack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blackboard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838200"/>
            <a:ext cx="1929863" cy="19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733800"/>
            <a:ext cx="1923374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762000"/>
            <a:ext cx="1624013" cy="18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751282"/>
            <a:ext cx="1752600" cy="180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thumbtack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00600" y="2590800"/>
            <a:ext cx="3962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notebook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glue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eraser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28071">
            <a:off x="1805499" y="606700"/>
            <a:ext cx="945522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886200"/>
            <a:ext cx="1624013" cy="137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886200"/>
            <a:ext cx="798741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D:\clipart Flashcards\Education &amp; Schools (Part 2)\School Supplies (A - O)\Notebook 05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1" y="1066800"/>
            <a:ext cx="2373910" cy="157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bell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calculator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81600" y="54864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compass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chalk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990600"/>
            <a:ext cx="1395413" cy="155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838200"/>
            <a:ext cx="181827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3962400"/>
            <a:ext cx="1811265" cy="124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553199" y="3886200"/>
            <a:ext cx="733068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724400" y="6858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048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657600"/>
            <a:ext cx="3962400" cy="2743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514600"/>
            <a:ext cx="3886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crayon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029200" y="2514600"/>
            <a:ext cx="3429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pencil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00600" y="5486400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Paper cutter</a:t>
            </a:r>
            <a:endParaRPr lang="en-US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486400"/>
            <a:ext cx="3810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microscope</a:t>
            </a:r>
            <a:endParaRPr 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76800" y="4495800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40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Say the name of the items</a:t>
            </a:r>
            <a:r>
              <a:rPr lang="en-US" sz="4000" b="1" dirty="0" smtClean="0">
                <a:ln w="11430"/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en-US" sz="4000" b="1" dirty="0">
              <a:ln w="11430"/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676400" y="914400"/>
            <a:ext cx="993775" cy="164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990600"/>
            <a:ext cx="1700213" cy="159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3962400"/>
            <a:ext cx="1160463" cy="151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D:\clipart Flashcards\Business &amp; Office (Part 2)\Supplies (F - Pe)\Paper Cutter 2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886200"/>
            <a:ext cx="2660357" cy="152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5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153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School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Animals</dc:title>
  <dc:creator>Jude</dc:creator>
  <cp:lastModifiedBy>Jude</cp:lastModifiedBy>
  <cp:revision>76</cp:revision>
  <dcterms:created xsi:type="dcterms:W3CDTF">2013-10-07T13:18:55Z</dcterms:created>
  <dcterms:modified xsi:type="dcterms:W3CDTF">2013-10-21T10:23:44Z</dcterms:modified>
</cp:coreProperties>
</file>