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Seasons and Weather 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spring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summer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winter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autumn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In which season do you see the following: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100" name="Picture 4" descr="D:\clipart Flashcards\Seasons &amp; Weather\Autumn\Autumn Scene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733800"/>
            <a:ext cx="1828800" cy="181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1" name="Picture 5" descr="D:\clipart Flashcards\Seasons &amp; Weather\Winter\Winter Scene 0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733800"/>
            <a:ext cx="19050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2" name="Picture 6" descr="D:\clipart Flashcards\Seasons &amp; Weather\Spring\Butterflies &amp; Rainbow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914399"/>
            <a:ext cx="1828800" cy="17580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 descr="D:\clipart Flashcards\Seasons &amp; Weather\Summer\Beach Scene Frame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14400"/>
            <a:ext cx="1728788" cy="1756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spring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summer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winter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autumn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104" name="Picture 8" descr="D:\clipart Flashcards\Seasons &amp; Weather\Other\Window View - Winter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962400"/>
            <a:ext cx="1639153" cy="1568975"/>
          </a:xfrm>
          <a:prstGeom prst="rect">
            <a:avLst/>
          </a:prstGeom>
          <a:noFill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914400"/>
            <a:ext cx="165940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886200"/>
            <a:ext cx="1615222" cy="16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914400"/>
            <a:ext cx="17588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In which season do you see the following: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what the weather condition is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2590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sunny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908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rainy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5562600"/>
            <a:ext cx="4191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snowy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11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windy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0" name="Picture 6" descr="D:\clipart Flashcards\Seasons &amp; Weather\Clouds &amp; Storms\Snow 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038600"/>
            <a:ext cx="1954213" cy="1542520"/>
          </a:xfrm>
          <a:prstGeom prst="rect">
            <a:avLst/>
          </a:prstGeom>
          <a:noFill/>
        </p:spPr>
      </p:pic>
      <p:pic>
        <p:nvPicPr>
          <p:cNvPr id="1033" name="Picture 9" descr="D:\clipart Flashcards\Seasons &amp; Weather\Sun &amp; Moon (Part 1)\Sun &amp; Clouds 1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914400"/>
            <a:ext cx="1924678" cy="1676400"/>
          </a:xfrm>
          <a:prstGeom prst="rect">
            <a:avLst/>
          </a:prstGeom>
          <a:noFill/>
        </p:spPr>
      </p:pic>
      <p:pic>
        <p:nvPicPr>
          <p:cNvPr id="1034" name="Picture 10" descr="D:\clipart Flashcards\Seasons &amp; Weather\Other\Wind 0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962400"/>
            <a:ext cx="2563813" cy="1577664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14400"/>
            <a:ext cx="1824842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items below.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2590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cloud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908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sun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5562600"/>
            <a:ext cx="4191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rainbow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11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tornado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D:\clipart Flashcards\Seasons &amp; Weather\Clouds &amp; Storms\Cloud 0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2250459" cy="1111250"/>
          </a:xfrm>
          <a:prstGeom prst="rect">
            <a:avLst/>
          </a:prstGeom>
          <a:noFill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914400"/>
            <a:ext cx="1700213" cy="163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5" descr="D:\clipart Flashcards\Seasons &amp; Weather\Other\Rainbow 0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038600"/>
            <a:ext cx="2614694" cy="1422400"/>
          </a:xfrm>
          <a:prstGeom prst="rect">
            <a:avLst/>
          </a:prstGeom>
          <a:noFill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886200"/>
            <a:ext cx="14716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2590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raindrop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908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snowflake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5562600"/>
            <a:ext cx="4191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wave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11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lightning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038600"/>
            <a:ext cx="192039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038600"/>
            <a:ext cx="1905000" cy="147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 descr="D:\clipart Flashcards\Seasons &amp; Weather\Winter\Snowflake 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990600"/>
            <a:ext cx="1319724" cy="1447800"/>
          </a:xfrm>
          <a:prstGeom prst="rect">
            <a:avLst/>
          </a:prstGeom>
          <a:noFill/>
        </p:spPr>
      </p:pic>
      <p:pic>
        <p:nvPicPr>
          <p:cNvPr id="19" name="Picture 6" descr="D:\clipart Flashcards\Seasons &amp; Weather\Clouds &amp; Storms\Rain Drop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1143000"/>
            <a:ext cx="771014" cy="10475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items below.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2590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raincoat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908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umbrella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5562600"/>
            <a:ext cx="4191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boots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11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thermometer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914400"/>
            <a:ext cx="1624013" cy="17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734" y="3276600"/>
            <a:ext cx="1819866" cy="232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810000"/>
            <a:ext cx="1324899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838201"/>
            <a:ext cx="137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items below.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78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Seasons and Weather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66</cp:revision>
  <dcterms:created xsi:type="dcterms:W3CDTF">2013-10-07T13:18:55Z</dcterms:created>
  <dcterms:modified xsi:type="dcterms:W3CDTF">2013-10-21T10:26:11Z</dcterms:modified>
</cp:coreProperties>
</file>