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9" r:id="rId4"/>
    <p:sldId id="281" r:id="rId5"/>
    <p:sldId id="288" r:id="rId6"/>
    <p:sldId id="282" r:id="rId7"/>
    <p:sldId id="290" r:id="rId8"/>
    <p:sldId id="283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Comic Sans MS" pitchFamily="66" charset="0"/>
              </a:rPr>
              <a:t>Sports</a:t>
            </a:r>
            <a:endParaRPr lang="en-US" sz="9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crew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diving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swimming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surfing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976064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214711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919413" cy="173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190999"/>
            <a:ext cx="2690813" cy="108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bobsled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ice hockey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ski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ice scatting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990600"/>
            <a:ext cx="2514600" cy="14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221256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38600"/>
            <a:ext cx="227610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0"/>
            <a:ext cx="1347754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659559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football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83359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volleyball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soccer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basketball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1066800" cy="18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1"/>
            <a:ext cx="17041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9800" y="914400"/>
            <a:ext cx="1447800" cy="18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D:\clipart Flashcards\Sports\Cartoons (Fo - Go)\Football Player 02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762000"/>
            <a:ext cx="1451291" cy="197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handball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kickboxing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ping pong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martial arts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7179"/>
            <a:ext cx="1700213" cy="167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29530"/>
            <a:ext cx="1589848" cy="165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1437925" cy="18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120" y="3962400"/>
            <a:ext cx="2112294" cy="14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baseball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bowling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golf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billiards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50786"/>
            <a:ext cx="1447800" cy="18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799"/>
            <a:ext cx="1828800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54865"/>
            <a:ext cx="2233613" cy="15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733800"/>
            <a:ext cx="2133600" cy="18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boxing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cricket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fencing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equestrian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927986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246103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71599" y="3810000"/>
            <a:ext cx="191533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199"/>
            <a:ext cx="2418330" cy="16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gymnastics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badminton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high jump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tennis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1828800" cy="192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12998"/>
            <a:ext cx="1676400" cy="19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714" y="3694350"/>
            <a:ext cx="1809686" cy="20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1966" y="3810000"/>
            <a:ext cx="26766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wrestling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sumo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car racing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cycling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399"/>
            <a:ext cx="2057400" cy="178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23476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6999" y="4191000"/>
            <a:ext cx="252160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91000"/>
            <a:ext cx="3071813" cy="12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hurdles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javelin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running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long jump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1"/>
            <a:ext cx="13963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197262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787344"/>
            <a:ext cx="2233613" cy="184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1931031" cy="16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water polo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water skiing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archery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speed skating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24866"/>
            <a:ext cx="1295400" cy="17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241223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2462213" cy="17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925513" cy="174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131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Sports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Jude</cp:lastModifiedBy>
  <cp:revision>103</cp:revision>
  <dcterms:created xsi:type="dcterms:W3CDTF">2013-10-07T13:18:55Z</dcterms:created>
  <dcterms:modified xsi:type="dcterms:W3CDTF">2013-10-21T10:29:45Z</dcterms:modified>
</cp:coreProperties>
</file>