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0" r:id="rId4"/>
    <p:sldId id="281" r:id="rId5"/>
    <p:sldId id="282" r:id="rId6"/>
    <p:sldId id="277" r:id="rId7"/>
    <p:sldId id="276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8686800" cy="24384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  <a:latin typeface="Comic Sans MS" pitchFamily="66" charset="0"/>
              </a:rPr>
              <a:t>Transport</a:t>
            </a:r>
            <a:endParaRPr lang="en-US" sz="9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530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car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jeep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trailer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pickup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transportation means.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3037871" cy="92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838200"/>
            <a:ext cx="2251762" cy="179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66800" y="4114800"/>
            <a:ext cx="2643187" cy="110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962400"/>
            <a:ext cx="2555053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530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ATV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van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taxi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truck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transportation means.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14400" y="762000"/>
            <a:ext cx="2590800" cy="164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2651683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10000"/>
            <a:ext cx="2746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038599"/>
            <a:ext cx="2133600" cy="156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530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bus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train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subway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tram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transportation means.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86200"/>
            <a:ext cx="1776413" cy="159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0"/>
            <a:ext cx="2386013" cy="161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90600" y="990600"/>
            <a:ext cx="2514600" cy="154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295400"/>
            <a:ext cx="3366351" cy="97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530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carriage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bicycle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scooter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motorcycle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transportation means.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1" y="990600"/>
            <a:ext cx="1523999" cy="157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838200"/>
            <a:ext cx="1852613" cy="175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90600" y="3886200"/>
            <a:ext cx="274655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886199"/>
            <a:ext cx="1752600" cy="176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530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airplane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helicopter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53000" y="5486400"/>
            <a:ext cx="4038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hot air balloon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space shuttle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transportation means.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19200"/>
            <a:ext cx="3020967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2462213" cy="122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733800"/>
            <a:ext cx="1280876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clipart Flashcards\Space\Space (R - Z)\Space Shuttle 1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810000"/>
            <a:ext cx="3496559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530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parachute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boat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gondola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ship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transportation means.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838200"/>
            <a:ext cx="93344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143000"/>
            <a:ext cx="2195559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962400"/>
            <a:ext cx="346762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791609"/>
            <a:ext cx="2209800" cy="177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530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hydroplane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speed boat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sailboat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row 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boat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transportation means.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3129940" cy="139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838200"/>
            <a:ext cx="3184966" cy="176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14800"/>
            <a:ext cx="3219483" cy="130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733800"/>
            <a:ext cx="2157413" cy="178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97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Transport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Animals</dc:title>
  <dc:creator>Jude</dc:creator>
  <cp:lastModifiedBy>Jude</cp:lastModifiedBy>
  <cp:revision>87</cp:revision>
  <dcterms:created xsi:type="dcterms:W3CDTF">2013-10-07T13:18:55Z</dcterms:created>
  <dcterms:modified xsi:type="dcterms:W3CDTF">2013-10-21T10:34:41Z</dcterms:modified>
</cp:coreProperties>
</file>