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Wild Animals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2438400"/>
            <a:ext cx="182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bear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54102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1800" y="2140803"/>
            <a:ext cx="1752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wolf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05600" y="5334000"/>
            <a:ext cx="2133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fox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8" name="Picture 4" descr="F:\clipart Flashcards\Animals (Part 2)\Land Animals (A - Be)\Bear 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2259013" cy="1687509"/>
          </a:xfrm>
          <a:prstGeom prst="rect">
            <a:avLst/>
          </a:prstGeom>
          <a:noFill/>
        </p:spPr>
      </p:pic>
      <p:pic>
        <p:nvPicPr>
          <p:cNvPr id="5" name="Picture 8" descr="F:\clipart Flashcards\Animals (Part 2)\Land Animals (Di - Gn)\Fox 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2411413" cy="1749424"/>
          </a:xfrm>
          <a:prstGeom prst="rect">
            <a:avLst/>
          </a:prstGeom>
          <a:noFill/>
        </p:spPr>
      </p:pic>
      <p:pic>
        <p:nvPicPr>
          <p:cNvPr id="1033" name="Picture 9" descr="F:\clipart Flashcards\Animals (Part 2)\Land Animals (Sn - Z)\Wolf 1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838200"/>
            <a:ext cx="2487613" cy="1436688"/>
          </a:xfrm>
          <a:prstGeom prst="rect">
            <a:avLst/>
          </a:prstGeom>
          <a:noFill/>
        </p:spPr>
      </p:pic>
      <p:pic>
        <p:nvPicPr>
          <p:cNvPr id="1026" name="Picture 2" descr="D:\clipart Flashcards\Set 3\Animals\Deer &amp; Antelope\g010919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733800"/>
            <a:ext cx="2106613" cy="234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733800"/>
            <a:ext cx="3962400" cy="2667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14600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hare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55626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boar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2590800"/>
            <a:ext cx="2971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hedgehog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54864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skunk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2" name="Picture 6" descr="F:\clipart Flashcards\Animals (Part 2)\Land Animals (P - Sl)\Skunk 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0" y="3962400"/>
            <a:ext cx="2693987" cy="1447800"/>
          </a:xfrm>
          <a:prstGeom prst="rect">
            <a:avLst/>
          </a:prstGeom>
          <a:noFill/>
        </p:spPr>
      </p:pic>
      <p:pic>
        <p:nvPicPr>
          <p:cNvPr id="4098" name="Picture 2" descr="D:\clipart Flashcards\Set 3\Animals\Rabbits &amp; Hares\g0103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90600" y="762000"/>
            <a:ext cx="2541586" cy="1905000"/>
          </a:xfrm>
          <a:prstGeom prst="rect">
            <a:avLst/>
          </a:prstGeom>
          <a:noFill/>
        </p:spPr>
      </p:pic>
      <p:pic>
        <p:nvPicPr>
          <p:cNvPr id="1026" name="Picture 2" descr="D:\clipart Flashcards\Animals (Part 2)\Land Animals (Go - Li)\Hedgehog 0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914400"/>
            <a:ext cx="3419988" cy="1859320"/>
          </a:xfrm>
          <a:prstGeom prst="rect">
            <a:avLst/>
          </a:prstGeom>
          <a:noFill/>
        </p:spPr>
      </p:pic>
      <p:pic>
        <p:nvPicPr>
          <p:cNvPr id="1027" name="Picture 3" descr="D:\clipart Flashcards\Animals (Part 2)\Land Animals (Be - De)\Boar 0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886200"/>
            <a:ext cx="2986357" cy="1634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7000" y="2514600"/>
            <a:ext cx="152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owl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417403"/>
            <a:ext cx="3810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woodpecker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438400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eagle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48400" y="5410200"/>
            <a:ext cx="2590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peacock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F:\clipart Flashcards\Animals (Part 2)\Cartoons (Ow - Pl)\Owl 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1878013" cy="2286000"/>
          </a:xfrm>
          <a:prstGeom prst="rect">
            <a:avLst/>
          </a:prstGeom>
          <a:noFill/>
        </p:spPr>
      </p:pic>
      <p:pic>
        <p:nvPicPr>
          <p:cNvPr id="3" name="Picture 3" descr="F:\clipart Flashcards\Animals (Part 2)\Cartoons (Ow - Pl)\Peacock 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2667000" cy="1933575"/>
          </a:xfrm>
          <a:prstGeom prst="rect">
            <a:avLst/>
          </a:prstGeom>
          <a:noFill/>
        </p:spPr>
      </p:pic>
      <p:pic>
        <p:nvPicPr>
          <p:cNvPr id="13" name="Picture 7" descr="F:\clipart Flashcards\Animals (Part 2)\Birds (C - Ea)\Eagle 2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869305">
            <a:off x="5034354" y="620656"/>
            <a:ext cx="1863099" cy="2279504"/>
          </a:xfrm>
          <a:prstGeom prst="rect">
            <a:avLst/>
          </a:prstGeom>
          <a:noFill/>
        </p:spPr>
      </p:pic>
      <p:pic>
        <p:nvPicPr>
          <p:cNvPr id="2050" name="Picture 2" descr="D:\clipart Flashcards\Set 3\Animals\Birds\Bird_woodpecker\g020764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98477">
            <a:off x="1062594" y="3646242"/>
            <a:ext cx="1533312" cy="2383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2438400"/>
            <a:ext cx="1981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zebra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486400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438400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giraffe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5486400"/>
            <a:ext cx="2590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ostrich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F:\clipart Flashcards\Animals (Part 2)\Land Animals (Sn - Z)\Zebra 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2537245" cy="2160587"/>
          </a:xfrm>
          <a:prstGeom prst="rect">
            <a:avLst/>
          </a:prstGeom>
          <a:noFill/>
        </p:spPr>
      </p:pic>
      <p:pic>
        <p:nvPicPr>
          <p:cNvPr id="3075" name="Picture 3" descr="F:\clipart Flashcards\Animals (Part 2)\Land Animals (Di - Gn)\Giraffe 3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838200"/>
            <a:ext cx="1600200" cy="1828800"/>
          </a:xfrm>
          <a:prstGeom prst="rect">
            <a:avLst/>
          </a:prstGeom>
          <a:noFill/>
        </p:spPr>
      </p:pic>
      <p:pic>
        <p:nvPicPr>
          <p:cNvPr id="3076" name="Picture 4" descr="F:\clipart Flashcards\Animals (Part 2)\Land Animals (Go - Li)\Lion 0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3022600" cy="1447800"/>
          </a:xfrm>
          <a:prstGeom prst="rect">
            <a:avLst/>
          </a:prstGeom>
          <a:noFill/>
        </p:spPr>
      </p:pic>
      <p:pic>
        <p:nvPicPr>
          <p:cNvPr id="3077" name="Picture 5" descr="F:\clipart Flashcards\Animals (Part 2)\Cartoons (Mo - Ot)\Ostrich 0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810000"/>
            <a:ext cx="2716213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2438400"/>
            <a:ext cx="2286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tiger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486400"/>
            <a:ext cx="3962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hippopotamus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2514600"/>
            <a:ext cx="243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meerkat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77000" y="5410200"/>
            <a:ext cx="243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monkey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F:\clipart Flashcards\Animals (Part 2)\Land Animals (Li - O)\Meercat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990600"/>
            <a:ext cx="1268413" cy="2116138"/>
          </a:xfrm>
          <a:prstGeom prst="rect">
            <a:avLst/>
          </a:prstGeom>
          <a:noFill/>
        </p:spPr>
      </p:pic>
      <p:pic>
        <p:nvPicPr>
          <p:cNvPr id="2" name="Picture 2" descr="F:\clipart Flashcards\Set 3\Animals\Big Cats\Tigers\g01035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" y="1066800"/>
            <a:ext cx="2846387" cy="1454150"/>
          </a:xfrm>
          <a:prstGeom prst="rect">
            <a:avLst/>
          </a:prstGeom>
          <a:noFill/>
        </p:spPr>
      </p:pic>
      <p:pic>
        <p:nvPicPr>
          <p:cNvPr id="1027" name="Picture 3" descr="F:\clipart Flashcards\Set 3\Animals\Hippos\g010008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3400" y="3810000"/>
            <a:ext cx="3581399" cy="1685925"/>
          </a:xfrm>
          <a:prstGeom prst="rect">
            <a:avLst/>
          </a:prstGeom>
          <a:noFill/>
        </p:spPr>
      </p:pic>
      <p:pic>
        <p:nvPicPr>
          <p:cNvPr id="3074" name="Picture 2" descr="D:\clipart Flashcards\Set 3\Animals\Monkeys\g010085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733800"/>
            <a:ext cx="2030413" cy="250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2590800"/>
            <a:ext cx="2514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elephant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486400"/>
            <a:ext cx="2819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vulture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2590800"/>
            <a:ext cx="2667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kangaroo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62600" y="5486400"/>
            <a:ext cx="1981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rhino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D:\clipart Flashcards\Set 3\Animals\Kangaroos\g010359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81600" y="762000"/>
            <a:ext cx="2236786" cy="1879600"/>
          </a:xfrm>
          <a:prstGeom prst="rect">
            <a:avLst/>
          </a:prstGeom>
          <a:noFill/>
        </p:spPr>
      </p:pic>
      <p:pic>
        <p:nvPicPr>
          <p:cNvPr id="1026" name="Picture 2" descr="F:\clipart Flashcards\Set 3\Animals\Elephants\g04316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0"/>
            <a:ext cx="2190750" cy="1752600"/>
          </a:xfrm>
          <a:prstGeom prst="rect">
            <a:avLst/>
          </a:prstGeom>
          <a:noFill/>
        </p:spPr>
      </p:pic>
      <p:pic>
        <p:nvPicPr>
          <p:cNvPr id="2050" name="Picture 2" descr="D:\clipart Flashcards\Set 3\Animals\Birds\Bird_vultures\g020691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332" y="4191000"/>
            <a:ext cx="1761067" cy="1981200"/>
          </a:xfrm>
          <a:prstGeom prst="rect">
            <a:avLst/>
          </a:prstGeom>
          <a:noFill/>
        </p:spPr>
      </p:pic>
      <p:pic>
        <p:nvPicPr>
          <p:cNvPr id="2051" name="Picture 3" descr="D:\clipart Flashcards\Set 3\Animals\Rhino\g010924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962400"/>
            <a:ext cx="3402013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2514600"/>
            <a:ext cx="2514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tortoise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5486400"/>
            <a:ext cx="3352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chameleon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2514600"/>
            <a:ext cx="2667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snake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5562600"/>
            <a:ext cx="2667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crocodile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9" name="Picture 5" descr="D:\clipart Flashcards\Set 3\Animals\Snakes\g020346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2997200" cy="1287463"/>
          </a:xfrm>
          <a:prstGeom prst="rect">
            <a:avLst/>
          </a:prstGeom>
          <a:noFill/>
        </p:spPr>
      </p:pic>
      <p:pic>
        <p:nvPicPr>
          <p:cNvPr id="6150" name="Picture 6" descr="D:\clipart Flashcards\Set 3\Animals\Tortoise\g042339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90600" y="990600"/>
            <a:ext cx="2819401" cy="1524000"/>
          </a:xfrm>
          <a:prstGeom prst="rect">
            <a:avLst/>
          </a:prstGeom>
          <a:noFill/>
        </p:spPr>
      </p:pic>
      <p:pic>
        <p:nvPicPr>
          <p:cNvPr id="1026" name="Picture 2" descr="D:\clipart Flashcards\Set 3\Animals\Crocodiles\g011755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62600" y="4191000"/>
            <a:ext cx="2770187" cy="1341437"/>
          </a:xfrm>
          <a:prstGeom prst="rect">
            <a:avLst/>
          </a:prstGeom>
          <a:noFill/>
        </p:spPr>
      </p:pic>
      <p:pic>
        <p:nvPicPr>
          <p:cNvPr id="1027" name="Picture 3" descr="D:\clipart Flashcards\Animals (Part 2)\Land Animals (Be - De)\Chameleon 0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86200"/>
            <a:ext cx="2286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Wild Animals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37</cp:revision>
  <dcterms:created xsi:type="dcterms:W3CDTF">2013-10-07T13:18:55Z</dcterms:created>
  <dcterms:modified xsi:type="dcterms:W3CDTF">2013-10-21T10:44:22Z</dcterms:modified>
</cp:coreProperties>
</file>