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86E2E-A565-4D94-8F07-6B4DF5D83F81}" type="datetimeFigureOut">
              <a:rPr lang="en-US" smtClean="0"/>
              <a:pPr/>
              <a:t>10/21/2013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A9875-D76D-46BC-9519-E47B39695F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981200"/>
            <a:ext cx="8686800" cy="2438400"/>
          </a:xfrm>
        </p:spPr>
        <p:txBody>
          <a:bodyPr>
            <a:noAutofit/>
          </a:bodyPr>
          <a:lstStyle/>
          <a:p>
            <a:r>
              <a:rPr lang="en-US" sz="9600" b="1" dirty="0" smtClean="0">
                <a:solidFill>
                  <a:srgbClr val="7030A0"/>
                </a:solidFill>
                <a:latin typeface="Comic Sans MS" pitchFamily="66" charset="0"/>
              </a:rPr>
              <a:t>Wild Animals</a:t>
            </a:r>
            <a:endParaRPr lang="en-US" sz="96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0"/>
            <a:ext cx="876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09800" y="2438400"/>
            <a:ext cx="1828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bear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438400" y="5410200"/>
            <a:ext cx="2438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deer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81800" y="2140803"/>
            <a:ext cx="1752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wolf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705600" y="5334000"/>
            <a:ext cx="21336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fox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8" name="Picture 4" descr="F:\clipart Flashcards\Animals (Part 2)\Land Animals (A - Be)\Bear 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38200"/>
            <a:ext cx="2259013" cy="1687509"/>
          </a:xfrm>
          <a:prstGeom prst="rect">
            <a:avLst/>
          </a:prstGeom>
          <a:noFill/>
        </p:spPr>
      </p:pic>
      <p:pic>
        <p:nvPicPr>
          <p:cNvPr id="5" name="Picture 8" descr="F:\clipart Flashcards\Animals (Part 2)\Land Animals (Di - Gn)\Fox 27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733800"/>
            <a:ext cx="2411413" cy="1749424"/>
          </a:xfrm>
          <a:prstGeom prst="rect">
            <a:avLst/>
          </a:prstGeom>
          <a:noFill/>
        </p:spPr>
      </p:pic>
      <p:pic>
        <p:nvPicPr>
          <p:cNvPr id="1033" name="Picture 9" descr="F:\clipart Flashcards\Animals (Part 2)\Land Animals (Sn - Z)\Wolf 1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838200"/>
            <a:ext cx="2487613" cy="1436688"/>
          </a:xfrm>
          <a:prstGeom prst="rect">
            <a:avLst/>
          </a:prstGeom>
          <a:noFill/>
        </p:spPr>
      </p:pic>
      <p:pic>
        <p:nvPicPr>
          <p:cNvPr id="1026" name="Picture 2" descr="D:\clipart Flashcards\Set 3\Animals\Deer &amp; Antelope\g010919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3733800"/>
            <a:ext cx="2106613" cy="2346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733800"/>
            <a:ext cx="3962400" cy="2667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0"/>
            <a:ext cx="87630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00200" y="2514600"/>
            <a:ext cx="2362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hare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0" y="5562600"/>
            <a:ext cx="2438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boar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86400" y="2590800"/>
            <a:ext cx="2971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hedgehog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96000" y="5486400"/>
            <a:ext cx="2438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skunk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102" name="Picture 6" descr="F:\clipart Flashcards\Animals (Part 2)\Land Animals (P - Sl)\Skunk 1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334000" y="3962400"/>
            <a:ext cx="2693987" cy="1447800"/>
          </a:xfrm>
          <a:prstGeom prst="rect">
            <a:avLst/>
          </a:prstGeom>
          <a:noFill/>
        </p:spPr>
      </p:pic>
      <p:pic>
        <p:nvPicPr>
          <p:cNvPr id="4098" name="Picture 2" descr="D:\clipart Flashcards\Set 3\Animals\Rabbits &amp; Hares\g010387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90600" y="762000"/>
            <a:ext cx="2541586" cy="1905000"/>
          </a:xfrm>
          <a:prstGeom prst="rect">
            <a:avLst/>
          </a:prstGeom>
          <a:noFill/>
        </p:spPr>
      </p:pic>
      <p:pic>
        <p:nvPicPr>
          <p:cNvPr id="1026" name="Picture 2" descr="D:\clipart Flashcards\Animals (Part 2)\Land Animals (Go - Li)\Hedgehog 07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81600" y="914400"/>
            <a:ext cx="3419988" cy="1859320"/>
          </a:xfrm>
          <a:prstGeom prst="rect">
            <a:avLst/>
          </a:prstGeom>
          <a:noFill/>
        </p:spPr>
      </p:pic>
      <p:pic>
        <p:nvPicPr>
          <p:cNvPr id="1027" name="Picture 3" descr="D:\clipart Flashcards\Animals (Part 2)\Land Animals (Be - De)\Boar 03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" y="3886200"/>
            <a:ext cx="2986357" cy="16347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667000" y="2514600"/>
            <a:ext cx="1524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owl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5417403"/>
            <a:ext cx="3810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woodpecker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2438400"/>
            <a:ext cx="2590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eagle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248400" y="5410200"/>
            <a:ext cx="2590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peacock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2" descr="F:\clipart Flashcards\Animals (Part 2)\Cartoons (Ow - Pl)\Owl 2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762000"/>
            <a:ext cx="1878013" cy="2286000"/>
          </a:xfrm>
          <a:prstGeom prst="rect">
            <a:avLst/>
          </a:prstGeom>
          <a:noFill/>
        </p:spPr>
      </p:pic>
      <p:pic>
        <p:nvPicPr>
          <p:cNvPr id="3" name="Picture 3" descr="F:\clipart Flashcards\Animals (Part 2)\Cartoons (Ow - Pl)\Peacock 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733800"/>
            <a:ext cx="2667000" cy="1933575"/>
          </a:xfrm>
          <a:prstGeom prst="rect">
            <a:avLst/>
          </a:prstGeom>
          <a:noFill/>
        </p:spPr>
      </p:pic>
      <p:pic>
        <p:nvPicPr>
          <p:cNvPr id="13" name="Picture 7" descr="F:\clipart Flashcards\Animals (Part 2)\Birds (C - Ea)\Eagle 27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869305">
            <a:off x="5034354" y="620656"/>
            <a:ext cx="1863099" cy="2279504"/>
          </a:xfrm>
          <a:prstGeom prst="rect">
            <a:avLst/>
          </a:prstGeom>
          <a:noFill/>
        </p:spPr>
      </p:pic>
      <p:pic>
        <p:nvPicPr>
          <p:cNvPr id="2050" name="Picture 2" descr="D:\clipart Flashcards\Set 3\Animals\Birds\Bird_woodpecker\g020764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598477">
            <a:off x="1062594" y="3646242"/>
            <a:ext cx="1533312" cy="2383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09800" y="2438400"/>
            <a:ext cx="1981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zebra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52600" y="5486400"/>
            <a:ext cx="2362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lion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248400" y="2438400"/>
            <a:ext cx="25908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giraffe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5486400"/>
            <a:ext cx="2590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ostrich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3074" name="Picture 2" descr="F:\clipart Flashcards\Animals (Part 2)\Land Animals (Sn - Z)\Zebra 2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762000"/>
            <a:ext cx="2537245" cy="2160587"/>
          </a:xfrm>
          <a:prstGeom prst="rect">
            <a:avLst/>
          </a:prstGeom>
          <a:noFill/>
        </p:spPr>
      </p:pic>
      <p:pic>
        <p:nvPicPr>
          <p:cNvPr id="3075" name="Picture 3" descr="F:\clipart Flashcards\Animals (Part 2)\Land Animals (Di - Gn)\Giraffe 3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838200"/>
            <a:ext cx="1600200" cy="1828800"/>
          </a:xfrm>
          <a:prstGeom prst="rect">
            <a:avLst/>
          </a:prstGeom>
          <a:noFill/>
        </p:spPr>
      </p:pic>
      <p:pic>
        <p:nvPicPr>
          <p:cNvPr id="3076" name="Picture 4" descr="F:\clipart Flashcards\Animals (Part 2)\Land Animals (Go - Li)\Lion 02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4038600"/>
            <a:ext cx="3022600" cy="1447800"/>
          </a:xfrm>
          <a:prstGeom prst="rect">
            <a:avLst/>
          </a:prstGeom>
          <a:noFill/>
        </p:spPr>
      </p:pic>
      <p:pic>
        <p:nvPicPr>
          <p:cNvPr id="3077" name="Picture 5" descr="F:\clipart Flashcards\Animals (Part 2)\Cartoons (Mo - Ot)\Ostrich 0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3810000"/>
            <a:ext cx="2716213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2438400"/>
            <a:ext cx="22860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tiger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1000" y="5486400"/>
            <a:ext cx="3962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hippopotamus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72200" y="2514600"/>
            <a:ext cx="2438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meerkat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477000" y="5410200"/>
            <a:ext cx="24384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cap="none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monkey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6" name="Picture 2" descr="F:\clipart Flashcards\Animals (Part 2)\Land Animals (Li - O)\Meercat 1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0" y="990600"/>
            <a:ext cx="1268413" cy="2116138"/>
          </a:xfrm>
          <a:prstGeom prst="rect">
            <a:avLst/>
          </a:prstGeom>
          <a:noFill/>
        </p:spPr>
      </p:pic>
      <p:pic>
        <p:nvPicPr>
          <p:cNvPr id="2" name="Picture 2" descr="F:\clipart Flashcards\Set 3\Animals\Big Cats\Tigers\g0103528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85800" y="1066800"/>
            <a:ext cx="2846387" cy="1454150"/>
          </a:xfrm>
          <a:prstGeom prst="rect">
            <a:avLst/>
          </a:prstGeom>
          <a:noFill/>
        </p:spPr>
      </p:pic>
      <p:pic>
        <p:nvPicPr>
          <p:cNvPr id="1027" name="Picture 3" descr="F:\clipart Flashcards\Set 3\Animals\Hippos\g010008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33400" y="3810000"/>
            <a:ext cx="3581399" cy="1685925"/>
          </a:xfrm>
          <a:prstGeom prst="rect">
            <a:avLst/>
          </a:prstGeom>
          <a:noFill/>
        </p:spPr>
      </p:pic>
      <p:pic>
        <p:nvPicPr>
          <p:cNvPr id="3074" name="Picture 2" descr="D:\clipart Flashcards\Set 3\Animals\Monkeys\g0100852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3733800"/>
            <a:ext cx="2030413" cy="2509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006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295400" y="2590800"/>
            <a:ext cx="2514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elephant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5486400"/>
            <a:ext cx="28194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vulture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715000" y="2590800"/>
            <a:ext cx="2667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kangaroo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62600" y="5486400"/>
            <a:ext cx="1981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rhino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122" name="Picture 2" descr="D:\clipart Flashcards\Set 3\Animals\Kangaroos\g010359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181600" y="762000"/>
            <a:ext cx="2236786" cy="1879600"/>
          </a:xfrm>
          <a:prstGeom prst="rect">
            <a:avLst/>
          </a:prstGeom>
          <a:noFill/>
        </p:spPr>
      </p:pic>
      <p:pic>
        <p:nvPicPr>
          <p:cNvPr id="1026" name="Picture 2" descr="F:\clipart Flashcards\Set 3\Animals\Elephants\g0431683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762000"/>
            <a:ext cx="2190750" cy="1752600"/>
          </a:xfrm>
          <a:prstGeom prst="rect">
            <a:avLst/>
          </a:prstGeom>
          <a:noFill/>
        </p:spPr>
      </p:pic>
      <p:pic>
        <p:nvPicPr>
          <p:cNvPr id="2050" name="Picture 2" descr="D:\clipart Flashcards\Set 3\Animals\Birds\Bird_vultures\g0206911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7332" y="4191000"/>
            <a:ext cx="1761067" cy="1981200"/>
          </a:xfrm>
          <a:prstGeom prst="rect">
            <a:avLst/>
          </a:prstGeom>
          <a:noFill/>
        </p:spPr>
      </p:pic>
      <p:pic>
        <p:nvPicPr>
          <p:cNvPr id="2051" name="Picture 3" descr="D:\clipart Flashcards\Set 3\Animals\Rhino\g0109240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0" y="3962400"/>
            <a:ext cx="3402013" cy="14827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48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724400" y="6858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04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876800" y="3657600"/>
            <a:ext cx="3962400" cy="2743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143000" y="2514600"/>
            <a:ext cx="25146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tortoise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66800" y="5486400"/>
            <a:ext cx="3352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chameleon</a:t>
            </a:r>
            <a:endParaRPr lang="en-US" sz="48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019800" y="2514600"/>
            <a:ext cx="2667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snake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1000" y="0"/>
            <a:ext cx="84582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000" b="1" dirty="0" smtClean="0">
                <a:ln w="11430"/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mic Sans MS" pitchFamily="66" charset="0"/>
              </a:rPr>
              <a:t>Say the name of these animals.</a:t>
            </a:r>
            <a:endParaRPr lang="en-US" sz="4000" b="1" dirty="0">
              <a:ln w="11430"/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19800" y="5562600"/>
            <a:ext cx="26670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b="1" spc="50" dirty="0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crocodile</a:t>
            </a:r>
            <a:endParaRPr lang="en-US" sz="44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6149" name="Picture 5" descr="D:\clipart Flashcards\Set 3\Animals\Snakes\g020346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143000"/>
            <a:ext cx="2997200" cy="1287463"/>
          </a:xfrm>
          <a:prstGeom prst="rect">
            <a:avLst/>
          </a:prstGeom>
          <a:noFill/>
        </p:spPr>
      </p:pic>
      <p:pic>
        <p:nvPicPr>
          <p:cNvPr id="6150" name="Picture 6" descr="D:\clipart Flashcards\Set 3\Animals\Tortoise\g0423396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990600" y="990600"/>
            <a:ext cx="2819401" cy="1524000"/>
          </a:xfrm>
          <a:prstGeom prst="rect">
            <a:avLst/>
          </a:prstGeom>
          <a:noFill/>
        </p:spPr>
      </p:pic>
      <p:pic>
        <p:nvPicPr>
          <p:cNvPr id="1026" name="Picture 2" descr="D:\clipart Flashcards\Set 3\Animals\Crocodiles\g011755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5562600" y="4191000"/>
            <a:ext cx="2770187" cy="1341437"/>
          </a:xfrm>
          <a:prstGeom prst="rect">
            <a:avLst/>
          </a:prstGeom>
          <a:noFill/>
        </p:spPr>
      </p:pic>
      <p:pic>
        <p:nvPicPr>
          <p:cNvPr id="1027" name="Picture 3" descr="D:\clipart Flashcards\Animals (Part 2)\Land Animals (Be - De)\Chameleon 0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3886200"/>
            <a:ext cx="228600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2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79</Words>
  <Application>Microsoft Office PowerPoint</Application>
  <PresentationFormat>On-screen Show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Wild Animals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 Animals</dc:title>
  <dc:creator>Jude</dc:creator>
  <cp:lastModifiedBy>Jude</cp:lastModifiedBy>
  <cp:revision>37</cp:revision>
  <dcterms:created xsi:type="dcterms:W3CDTF">2013-10-07T13:18:55Z</dcterms:created>
  <dcterms:modified xsi:type="dcterms:W3CDTF">2013-10-21T10:44:22Z</dcterms:modified>
</cp:coreProperties>
</file>