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Zoo Animals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rhino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monkey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giraffe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zebra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animals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1" name="Picture 3" descr="D:\clipart Flashcards\STOCK-CD\Zoos\Images\cgiraf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62400"/>
            <a:ext cx="1419225" cy="1524000"/>
          </a:xfrm>
          <a:prstGeom prst="rect">
            <a:avLst/>
          </a:prstGeom>
          <a:noFill/>
        </p:spPr>
      </p:pic>
      <p:pic>
        <p:nvPicPr>
          <p:cNvPr id="2052" name="Picture 4" descr="D:\clipart Flashcards\STOCK-CD\Zoos\Images\crhino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2286000" cy="1295400"/>
          </a:xfrm>
          <a:prstGeom prst="rect">
            <a:avLst/>
          </a:prstGeom>
          <a:noFill/>
        </p:spPr>
      </p:pic>
      <p:pic>
        <p:nvPicPr>
          <p:cNvPr id="2053" name="Picture 5" descr="D:\clipart Flashcards\STOCK-CD\Zoos\Images\cmonke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990600"/>
            <a:ext cx="1200150" cy="1524000"/>
          </a:xfrm>
          <a:prstGeom prst="rect">
            <a:avLst/>
          </a:prstGeom>
          <a:noFill/>
        </p:spPr>
      </p:pic>
      <p:pic>
        <p:nvPicPr>
          <p:cNvPr id="2054" name="Picture 6" descr="D:\clipart Flashcards\STOCK-CD\Zoos\Images\czebr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038600"/>
            <a:ext cx="1524000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tiger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flamingo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ostrich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parrot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animals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8" name="Picture 4" descr="D:\clipart Flashcards\STOCK-CD\Zoos\Images\cflamin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14400"/>
            <a:ext cx="1219200" cy="1524000"/>
          </a:xfrm>
          <a:prstGeom prst="rect">
            <a:avLst/>
          </a:prstGeom>
          <a:noFill/>
        </p:spPr>
      </p:pic>
      <p:pic>
        <p:nvPicPr>
          <p:cNvPr id="1030" name="Picture 6" descr="D:\clipart Flashcards\STOCK-CD\Zoos\Images\cparrot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962400"/>
            <a:ext cx="762000" cy="1524000"/>
          </a:xfrm>
          <a:prstGeom prst="rect">
            <a:avLst/>
          </a:prstGeom>
          <a:noFill/>
        </p:spPr>
      </p:pic>
      <p:pic>
        <p:nvPicPr>
          <p:cNvPr id="1031" name="Picture 7" descr="D:\clipart Flashcards\STOCK-CD\Zoos\Images\costric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962400"/>
            <a:ext cx="1524000" cy="1381125"/>
          </a:xfrm>
          <a:prstGeom prst="rect">
            <a:avLst/>
          </a:prstGeom>
          <a:noFill/>
        </p:spPr>
      </p:pic>
      <p:pic>
        <p:nvPicPr>
          <p:cNvPr id="17" name="Picture 2" descr="F:\clipart Flashcards\Set 3\Animals\Big Cats\Tigers\g010352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5800" y="1066800"/>
            <a:ext cx="2846387" cy="145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shark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seal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whale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dolphin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animals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5" name="Picture 3" descr="D:\clipart Flashcards\STOCK-CD\Zoos\Images\cseal2_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90600"/>
            <a:ext cx="1905000" cy="1600200"/>
          </a:xfrm>
          <a:prstGeom prst="rect">
            <a:avLst/>
          </a:prstGeom>
          <a:noFill/>
        </p:spPr>
      </p:pic>
      <p:pic>
        <p:nvPicPr>
          <p:cNvPr id="3076" name="Picture 4" descr="D:\clipart Flashcards\STOCK-CD\Zoos\Images\cwha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14800"/>
            <a:ext cx="2209800" cy="1295400"/>
          </a:xfrm>
          <a:prstGeom prst="rect">
            <a:avLst/>
          </a:prstGeom>
          <a:noFill/>
        </p:spPr>
      </p:pic>
      <p:pic>
        <p:nvPicPr>
          <p:cNvPr id="3077" name="Picture 5" descr="D:\clipart Flashcards\STOCK-CD\Zoos\Images\cdolphin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62400"/>
            <a:ext cx="1524000" cy="1285875"/>
          </a:xfrm>
          <a:prstGeom prst="rect">
            <a:avLst/>
          </a:prstGeom>
          <a:noFill/>
        </p:spPr>
      </p:pic>
      <p:pic>
        <p:nvPicPr>
          <p:cNvPr id="3078" name="Picture 6" descr="D:\clipart Flashcards\STOCK-CD\Zoos\Images\csha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066800"/>
            <a:ext cx="2514600" cy="12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tiger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turtle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ram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javelina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animals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D:\clipart Flashcards\STOCK-CD\Zoos_PCD2\Custom\wtig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1877040" cy="1377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D:\clipart Flashcards\STOCK-CD\Zoos\Custom\wturtle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066800"/>
            <a:ext cx="1774394" cy="139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3" descr="D:\clipart Flashcards\STOCK-CD\Zoos\Custom\wram1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038600"/>
            <a:ext cx="1901175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D:\clipart Flashcards\STOCK-CD\Zoos\Custom\wjavelina1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962400"/>
            <a:ext cx="1917700" cy="1402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elephant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bear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cow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goat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animals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9" name="Picture 3" descr="D:\clipart Flashcards\STOCK-CD\Zoos_PCD2\Custom\wgo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86200"/>
            <a:ext cx="1066800" cy="1542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D:\clipart Flashcards\STOCK-CD\Zoos_PCD2\Custom\weleph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1295400" cy="1813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D:\clipart Flashcards\STOCK-CD\Zoos_PCD2\Custom\wbe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837632"/>
            <a:ext cx="1143000" cy="1676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D:\clipart Flashcards\STOCK-CD\Zoos_PCD2\Custom\wcow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886200"/>
            <a:ext cx="1034397" cy="1502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Zoo Animals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63</cp:revision>
  <dcterms:created xsi:type="dcterms:W3CDTF">2013-10-07T13:18:55Z</dcterms:created>
  <dcterms:modified xsi:type="dcterms:W3CDTF">2013-10-21T10:48:00Z</dcterms:modified>
</cp:coreProperties>
</file>