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Zoo Animals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rhino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monkey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giraffe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zebra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animals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051" name="Picture 3" descr="D:\clipart Flashcards\STOCK-CD\Zoos\Images\cgiraff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62400"/>
            <a:ext cx="1419225" cy="1524000"/>
          </a:xfrm>
          <a:prstGeom prst="rect">
            <a:avLst/>
          </a:prstGeom>
          <a:noFill/>
        </p:spPr>
      </p:pic>
      <p:pic>
        <p:nvPicPr>
          <p:cNvPr id="2052" name="Picture 4" descr="D:\clipart Flashcards\STOCK-CD\Zoos\Images\crhino6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143000"/>
            <a:ext cx="2286000" cy="1295400"/>
          </a:xfrm>
          <a:prstGeom prst="rect">
            <a:avLst/>
          </a:prstGeom>
          <a:noFill/>
        </p:spPr>
      </p:pic>
      <p:pic>
        <p:nvPicPr>
          <p:cNvPr id="2053" name="Picture 5" descr="D:\clipart Flashcards\STOCK-CD\Zoos\Images\cmonkey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990600"/>
            <a:ext cx="1200150" cy="1524000"/>
          </a:xfrm>
          <a:prstGeom prst="rect">
            <a:avLst/>
          </a:prstGeom>
          <a:noFill/>
        </p:spPr>
      </p:pic>
      <p:pic>
        <p:nvPicPr>
          <p:cNvPr id="2054" name="Picture 6" descr="D:\clipart Flashcards\STOCK-CD\Zoos\Images\czebra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038600"/>
            <a:ext cx="1524000" cy="1304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tiger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flamingo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ostrich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parrot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animals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8" name="Picture 4" descr="D:\clipart Flashcards\STOCK-CD\Zoos\Images\cflamin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914400"/>
            <a:ext cx="1219200" cy="1524000"/>
          </a:xfrm>
          <a:prstGeom prst="rect">
            <a:avLst/>
          </a:prstGeom>
          <a:noFill/>
        </p:spPr>
      </p:pic>
      <p:pic>
        <p:nvPicPr>
          <p:cNvPr id="1030" name="Picture 6" descr="D:\clipart Flashcards\STOCK-CD\Zoos\Images\cparrot7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962400"/>
            <a:ext cx="762000" cy="1524000"/>
          </a:xfrm>
          <a:prstGeom prst="rect">
            <a:avLst/>
          </a:prstGeom>
          <a:noFill/>
        </p:spPr>
      </p:pic>
      <p:pic>
        <p:nvPicPr>
          <p:cNvPr id="1031" name="Picture 7" descr="D:\clipart Flashcards\STOCK-CD\Zoos\Images\costrich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962400"/>
            <a:ext cx="1524000" cy="1381125"/>
          </a:xfrm>
          <a:prstGeom prst="rect">
            <a:avLst/>
          </a:prstGeom>
          <a:noFill/>
        </p:spPr>
      </p:pic>
      <p:pic>
        <p:nvPicPr>
          <p:cNvPr id="17" name="Picture 2" descr="F:\clipart Flashcards\Set 3\Animals\Big Cats\Tigers\g0103528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flipH="1">
            <a:off x="685800" y="1066800"/>
            <a:ext cx="2846387" cy="1454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shark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seal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whale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dolphin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animals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5" name="Picture 3" descr="D:\clipart Flashcards\STOCK-CD\Zoos\Images\cseal2_0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990600"/>
            <a:ext cx="1905000" cy="1600200"/>
          </a:xfrm>
          <a:prstGeom prst="rect">
            <a:avLst/>
          </a:prstGeom>
          <a:noFill/>
        </p:spPr>
      </p:pic>
      <p:pic>
        <p:nvPicPr>
          <p:cNvPr id="3076" name="Picture 4" descr="D:\clipart Flashcards\STOCK-CD\Zoos\Images\cwhal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114800"/>
            <a:ext cx="2209800" cy="1295400"/>
          </a:xfrm>
          <a:prstGeom prst="rect">
            <a:avLst/>
          </a:prstGeom>
          <a:noFill/>
        </p:spPr>
      </p:pic>
      <p:pic>
        <p:nvPicPr>
          <p:cNvPr id="3077" name="Picture 5" descr="D:\clipart Flashcards\STOCK-CD\Zoos\Images\cdolphin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962400"/>
            <a:ext cx="1524000" cy="1285875"/>
          </a:xfrm>
          <a:prstGeom prst="rect">
            <a:avLst/>
          </a:prstGeom>
          <a:noFill/>
        </p:spPr>
      </p:pic>
      <p:pic>
        <p:nvPicPr>
          <p:cNvPr id="3078" name="Picture 6" descr="D:\clipart Flashcards\STOCK-CD\Zoos\Images\cshar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1066800"/>
            <a:ext cx="2514600" cy="1273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/>
      <p:bldP spid="25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tiger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turtle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ram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javelina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animals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8" name="Picture 2" descr="D:\clipart Flashcards\STOCK-CD\Zoos_PCD2\Custom\wtig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066800"/>
            <a:ext cx="1877040" cy="1377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2" descr="D:\clipart Flashcards\STOCK-CD\Zoos\Custom\wturtle1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066800"/>
            <a:ext cx="1774394" cy="139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Picture 3" descr="D:\clipart Flashcards\STOCK-CD\Zoos\Custom\wram1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4038600"/>
            <a:ext cx="1901175" cy="1352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100" name="Picture 4" descr="D:\clipart Flashcards\STOCK-CD\Zoos\Custom\wjavelina1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962400"/>
            <a:ext cx="1917700" cy="14026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" y="2514600"/>
            <a:ext cx="3886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elephant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25146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bear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181600" y="5486400"/>
            <a:ext cx="3429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cow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5486400"/>
            <a:ext cx="3810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goat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76800" y="4495800"/>
            <a:ext cx="3810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</a:t>
            </a:r>
            <a:endParaRPr lang="en-US" sz="4000" b="1" i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0"/>
            <a:ext cx="9144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 animals</a:t>
            </a:r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099" name="Picture 3" descr="D:\clipart Flashcards\STOCK-CD\Zoos_PCD2\Custom\wgoa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86200"/>
            <a:ext cx="1066800" cy="15424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D:\clipart Flashcards\STOCK-CD\Zoos_PCD2\Custom\welephan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838200"/>
            <a:ext cx="1295400" cy="1813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3" name="Picture 3" descr="D:\clipart Flashcards\STOCK-CD\Zoos_PCD2\Custom\wbear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837632"/>
            <a:ext cx="1143000" cy="1676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4" name="Picture 4" descr="D:\clipart Flashcards\STOCK-CD\Zoos_PCD2\Custom\wcow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3886200"/>
            <a:ext cx="1034397" cy="15022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62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Zoo Animals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63</cp:revision>
  <dcterms:created xsi:type="dcterms:W3CDTF">2013-10-07T13:18:55Z</dcterms:created>
  <dcterms:modified xsi:type="dcterms:W3CDTF">2013-10-21T10:48:00Z</dcterms:modified>
</cp:coreProperties>
</file>